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787267f7274d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050ea0ed1e4554"/>
  </p:sldMasterIdLst>
  <p:sldIdLst>
    <p:sldId xmlns:r="http://schemas.openxmlformats.org/officeDocument/2006/relationships" id="256" r:id="R992b7e4715614782"/>
    <p:sldId xmlns:r="http://schemas.openxmlformats.org/officeDocument/2006/relationships" id="257" r:id="R177d2bc4de6e4f14"/>
    <p:sldId xmlns:r="http://schemas.openxmlformats.org/officeDocument/2006/relationships" id="258" r:id="R69a8e21597164b32"/>
    <p:sldId xmlns:r="http://schemas.openxmlformats.org/officeDocument/2006/relationships" id="259" r:id="R518f2a348a894a89"/>
    <p:sldId xmlns:r="http://schemas.openxmlformats.org/officeDocument/2006/relationships" id="260" r:id="R611ed52f3acd46be"/>
    <p:sldId xmlns:r="http://schemas.openxmlformats.org/officeDocument/2006/relationships" id="261" r:id="R4cebc493631245fc"/>
    <p:sldId xmlns:r="http://schemas.openxmlformats.org/officeDocument/2006/relationships" id="262" r:id="Ra41cd1ac92bb48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050ea0ed1e4554" /><Relationship Type="http://schemas.openxmlformats.org/officeDocument/2006/relationships/slide" Target="/ppt/slides/slide1.xml" Id="R992b7e4715614782" /><Relationship Type="http://schemas.openxmlformats.org/officeDocument/2006/relationships/slide" Target="/ppt/slides/slide2.xml" Id="R177d2bc4de6e4f14" /><Relationship Type="http://schemas.openxmlformats.org/officeDocument/2006/relationships/slide" Target="/ppt/slides/slide3.xml" Id="R69a8e21597164b32" /><Relationship Type="http://schemas.openxmlformats.org/officeDocument/2006/relationships/slide" Target="/ppt/slides/slide4.xml" Id="R518f2a348a894a89" /><Relationship Type="http://schemas.openxmlformats.org/officeDocument/2006/relationships/slide" Target="/ppt/slides/slide5.xml" Id="R611ed52f3acd46be" /><Relationship Type="http://schemas.openxmlformats.org/officeDocument/2006/relationships/slide" Target="/ppt/slides/slide6.xml" Id="R4cebc493631245fc" /><Relationship Type="http://schemas.openxmlformats.org/officeDocument/2006/relationships/slide" Target="/ppt/slides/slide7.xml" Id="Ra41cd1ac92bb48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66c0dfc6d42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1e7bcda414528" /><Relationship Type="http://schemas.openxmlformats.org/officeDocument/2006/relationships/theme" Target="/ppt/slideMasters/theme/theme1.xml" Id="R77ce66bdcdf1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11e7bcda4145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61fedbda54d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c2c3bd29340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cf306fe5945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888f0f7cb46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27bbcb57b4f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cec7a5b5d4f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210aaf02744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AGS HOLDING GJØVIK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AGS HOLDING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AGS HOLDING GJØVIK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AGS HOLDING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AGS HOLDING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AGS HOLDING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1 779 739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2 090 290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AGS HOLDING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ALF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AGS HOLDING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Plassvingen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915 150 500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AGS HOLDING GJØVIK AS</a:t>
            </a:r>
          </a:p>
        </p:txBody>
      </p:sp>
    </p:spTree>
  </p:cSld>
  <p:clrMapOvr>
    <a:masterClrMapping xmlns:a="http://schemas.openxmlformats.org/drawingml/2006/main"/>
  </p:clrMapOvr>
</p:sld>
</file>