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ce291ff41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6b77d59c94e2b"/>
  </p:sldMasterIdLst>
  <p:sldIdLst>
    <p:sldId xmlns:r="http://schemas.openxmlformats.org/officeDocument/2006/relationships" id="256" r:id="Rafc73e738f28418e"/>
    <p:sldId xmlns:r="http://schemas.openxmlformats.org/officeDocument/2006/relationships" id="257" r:id="R422e3a131ac24bb0"/>
    <p:sldId xmlns:r="http://schemas.openxmlformats.org/officeDocument/2006/relationships" id="258" r:id="Rb425d41718004d28"/>
    <p:sldId xmlns:r="http://schemas.openxmlformats.org/officeDocument/2006/relationships" id="259" r:id="R0d1777e3e82f4741"/>
    <p:sldId xmlns:r="http://schemas.openxmlformats.org/officeDocument/2006/relationships" id="260" r:id="R282dbae2541f49a1"/>
    <p:sldId xmlns:r="http://schemas.openxmlformats.org/officeDocument/2006/relationships" id="261" r:id="Re07f2047b69a49d9"/>
    <p:sldId xmlns:r="http://schemas.openxmlformats.org/officeDocument/2006/relationships" id="262" r:id="R6c83e6a16567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6b77d59c94e2b" /><Relationship Type="http://schemas.openxmlformats.org/officeDocument/2006/relationships/slide" Target="/ppt/slides/slide1.xml" Id="Rafc73e738f28418e" /><Relationship Type="http://schemas.openxmlformats.org/officeDocument/2006/relationships/slide" Target="/ppt/slides/slide2.xml" Id="R422e3a131ac24bb0" /><Relationship Type="http://schemas.openxmlformats.org/officeDocument/2006/relationships/slide" Target="/ppt/slides/slide3.xml" Id="Rb425d41718004d28" /><Relationship Type="http://schemas.openxmlformats.org/officeDocument/2006/relationships/slide" Target="/ppt/slides/slide4.xml" Id="R0d1777e3e82f4741" /><Relationship Type="http://schemas.openxmlformats.org/officeDocument/2006/relationships/slide" Target="/ppt/slides/slide5.xml" Id="R282dbae2541f49a1" /><Relationship Type="http://schemas.openxmlformats.org/officeDocument/2006/relationships/slide" Target="/ppt/slides/slide6.xml" Id="Re07f2047b69a49d9" /><Relationship Type="http://schemas.openxmlformats.org/officeDocument/2006/relationships/slide" Target="/ppt/slides/slide7.xml" Id="R6c83e6a16567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4d625d72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26148254842ee" /><Relationship Type="http://schemas.openxmlformats.org/officeDocument/2006/relationships/theme" Target="/ppt/slideMasters/theme/theme1.xml" Id="Rf90ec36da472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261482548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5e8f3406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0371d0d7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fd3bf3a5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2ade45de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5d984fba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c99e8425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5b4049802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NORSTRAND EIENDOMSRÅDGIVNING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EIENDOMSRÅDGIVNING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3 554 516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RAVNANGER GRUPPEN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ENDREGAARD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MUNDHEIM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915 177 913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NORSTRAND EIENDOMSRÅDGIVNING AS</a:t>
            </a:r>
          </a:p>
        </p:txBody>
      </p:sp>
    </p:spTree>
  </p:cSld>
  <p:clrMapOvr>
    <a:masterClrMapping xmlns:a="http://schemas.openxmlformats.org/drawingml/2006/main"/>
  </p:clrMapOvr>
</p:sld>
</file>