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e406735fbe4c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61c4238a374b3a"/>
  </p:sldMasterIdLst>
  <p:sldIdLst>
    <p:sldId xmlns:r="http://schemas.openxmlformats.org/officeDocument/2006/relationships" id="256" r:id="Rf249e09cf6a34908"/>
    <p:sldId xmlns:r="http://schemas.openxmlformats.org/officeDocument/2006/relationships" id="257" r:id="R1e7f4d5cc7e1429e"/>
    <p:sldId xmlns:r="http://schemas.openxmlformats.org/officeDocument/2006/relationships" id="258" r:id="R41e361f829e74e20"/>
    <p:sldId xmlns:r="http://schemas.openxmlformats.org/officeDocument/2006/relationships" id="259" r:id="R34a6a32dac424d39"/>
    <p:sldId xmlns:r="http://schemas.openxmlformats.org/officeDocument/2006/relationships" id="260" r:id="R676ebec735d9451c"/>
    <p:sldId xmlns:r="http://schemas.openxmlformats.org/officeDocument/2006/relationships" id="261" r:id="R2d8c773dd5fb4422"/>
    <p:sldId xmlns:r="http://schemas.openxmlformats.org/officeDocument/2006/relationships" id="262" r:id="Rc584a52dbe7a40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1c4238a374b3a" /><Relationship Type="http://schemas.openxmlformats.org/officeDocument/2006/relationships/slide" Target="/ppt/slides/slide1.xml" Id="Rf249e09cf6a34908" /><Relationship Type="http://schemas.openxmlformats.org/officeDocument/2006/relationships/slide" Target="/ppt/slides/slide2.xml" Id="R1e7f4d5cc7e1429e" /><Relationship Type="http://schemas.openxmlformats.org/officeDocument/2006/relationships/slide" Target="/ppt/slides/slide3.xml" Id="R41e361f829e74e20" /><Relationship Type="http://schemas.openxmlformats.org/officeDocument/2006/relationships/slide" Target="/ppt/slides/slide4.xml" Id="R34a6a32dac424d39" /><Relationship Type="http://schemas.openxmlformats.org/officeDocument/2006/relationships/slide" Target="/ppt/slides/slide5.xml" Id="R676ebec735d9451c" /><Relationship Type="http://schemas.openxmlformats.org/officeDocument/2006/relationships/slide" Target="/ppt/slides/slide6.xml" Id="R2d8c773dd5fb4422" /><Relationship Type="http://schemas.openxmlformats.org/officeDocument/2006/relationships/slide" Target="/ppt/slides/slide7.xml" Id="Rc584a52dbe7a40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0413b60664a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acc7c1e6643f9" /><Relationship Type="http://schemas.openxmlformats.org/officeDocument/2006/relationships/theme" Target="/ppt/slideMasters/theme/theme1.xml" Id="R4bc10eb59c1745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8acc7c1e6643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2ac50e5b344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f737f9a1a44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1b3154b754c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566221f2a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1d07b16af49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ab739f2144c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d3232fcea45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F2KAPITAL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F2KAPITAL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46 965 255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46 965 919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JON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915 193 463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