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45ce7f34d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ee14a3ebd432d"/>
  </p:sldMasterIdLst>
  <p:sldIdLst>
    <p:sldId xmlns:r="http://schemas.openxmlformats.org/officeDocument/2006/relationships" id="256" r:id="Rc713748f1fc54e94"/>
    <p:sldId xmlns:r="http://schemas.openxmlformats.org/officeDocument/2006/relationships" id="257" r:id="R7a35feb9d60040f0"/>
    <p:sldId xmlns:r="http://schemas.openxmlformats.org/officeDocument/2006/relationships" id="258" r:id="Rafd0ee7a525b4c37"/>
    <p:sldId xmlns:r="http://schemas.openxmlformats.org/officeDocument/2006/relationships" id="259" r:id="Rc70593425ded4cb1"/>
    <p:sldId xmlns:r="http://schemas.openxmlformats.org/officeDocument/2006/relationships" id="260" r:id="R92a5d76873dc4858"/>
    <p:sldId xmlns:r="http://schemas.openxmlformats.org/officeDocument/2006/relationships" id="261" r:id="Rcdd20c326d374fa3"/>
    <p:sldId xmlns:r="http://schemas.openxmlformats.org/officeDocument/2006/relationships" id="262" r:id="R863b1f00f485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ee14a3ebd432d" /><Relationship Type="http://schemas.openxmlformats.org/officeDocument/2006/relationships/slide" Target="/ppt/slides/slide1.xml" Id="Rc713748f1fc54e94" /><Relationship Type="http://schemas.openxmlformats.org/officeDocument/2006/relationships/slide" Target="/ppt/slides/slide2.xml" Id="R7a35feb9d60040f0" /><Relationship Type="http://schemas.openxmlformats.org/officeDocument/2006/relationships/slide" Target="/ppt/slides/slide3.xml" Id="Rafd0ee7a525b4c37" /><Relationship Type="http://schemas.openxmlformats.org/officeDocument/2006/relationships/slide" Target="/ppt/slides/slide4.xml" Id="Rc70593425ded4cb1" /><Relationship Type="http://schemas.openxmlformats.org/officeDocument/2006/relationships/slide" Target="/ppt/slides/slide5.xml" Id="R92a5d76873dc4858" /><Relationship Type="http://schemas.openxmlformats.org/officeDocument/2006/relationships/slide" Target="/ppt/slides/slide6.xml" Id="Rcdd20c326d374fa3" /><Relationship Type="http://schemas.openxmlformats.org/officeDocument/2006/relationships/slide" Target="/ppt/slides/slide7.xml" Id="R863b1f00f485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b4e7110b0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5d3abdd84b74" /><Relationship Type="http://schemas.openxmlformats.org/officeDocument/2006/relationships/theme" Target="/ppt/slideMasters/theme/theme1.xml" Id="R376ffcfc9465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45d3abdd8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20448edc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31b7801b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3823ce0a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3e9f3166c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e8b99508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e3078aae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944f0efe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JSK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17 775 857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17 915 501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STAVNES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S. Karlsen, Tennisveien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KAPITAL AS</a:t>
            </a:r>
          </a:p>
        </p:txBody>
      </p:sp>
    </p:spTree>
  </p:cSld>
  <p:clrMapOvr>
    <a:masterClrMapping xmlns:a="http://schemas.openxmlformats.org/drawingml/2006/main"/>
  </p:clrMapOvr>
</p:sld>
</file>