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ba1311912741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18cf2448f24f1d"/>
  </p:sldMasterIdLst>
  <p:sldIdLst>
    <p:sldId xmlns:r="http://schemas.openxmlformats.org/officeDocument/2006/relationships" id="256" r:id="R16696339dc0643d7"/>
    <p:sldId xmlns:r="http://schemas.openxmlformats.org/officeDocument/2006/relationships" id="257" r:id="R328ca33675424ad8"/>
    <p:sldId xmlns:r="http://schemas.openxmlformats.org/officeDocument/2006/relationships" id="258" r:id="R010e57fe3be445a1"/>
    <p:sldId xmlns:r="http://schemas.openxmlformats.org/officeDocument/2006/relationships" id="259" r:id="R025557b9f69549d3"/>
    <p:sldId xmlns:r="http://schemas.openxmlformats.org/officeDocument/2006/relationships" id="260" r:id="R92996b3342a4444a"/>
    <p:sldId xmlns:r="http://schemas.openxmlformats.org/officeDocument/2006/relationships" id="261" r:id="R8ff06b873f3f488c"/>
    <p:sldId xmlns:r="http://schemas.openxmlformats.org/officeDocument/2006/relationships" id="262" r:id="Ra376fff3c7c640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8cf2448f24f1d" /><Relationship Type="http://schemas.openxmlformats.org/officeDocument/2006/relationships/slide" Target="/ppt/slides/slide1.xml" Id="R16696339dc0643d7" /><Relationship Type="http://schemas.openxmlformats.org/officeDocument/2006/relationships/slide" Target="/ppt/slides/slide2.xml" Id="R328ca33675424ad8" /><Relationship Type="http://schemas.openxmlformats.org/officeDocument/2006/relationships/slide" Target="/ppt/slides/slide3.xml" Id="R010e57fe3be445a1" /><Relationship Type="http://schemas.openxmlformats.org/officeDocument/2006/relationships/slide" Target="/ppt/slides/slide4.xml" Id="R025557b9f69549d3" /><Relationship Type="http://schemas.openxmlformats.org/officeDocument/2006/relationships/slide" Target="/ppt/slides/slide5.xml" Id="R92996b3342a4444a" /><Relationship Type="http://schemas.openxmlformats.org/officeDocument/2006/relationships/slide" Target="/ppt/slides/slide6.xml" Id="R8ff06b873f3f488c" /><Relationship Type="http://schemas.openxmlformats.org/officeDocument/2006/relationships/slide" Target="/ppt/slides/slide7.xml" Id="Ra376fff3c7c640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518fddfb24d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8afff4d0845ae" /><Relationship Type="http://schemas.openxmlformats.org/officeDocument/2006/relationships/theme" Target="/ppt/slideMasters/theme/theme1.xml" Id="R7193596529604c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08afff4d0845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0788fab17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cce22da144c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7a7e65e944b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9450faa5a49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64f0989f14d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bff70ad6445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7cb5789a44b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KEVA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1 331 403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1 337 237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VASSTVEIT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Heggheimsvegen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4121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kvasstveit@gmail.com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915 194 478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KEVA AS</a:t>
            </a:r>
          </a:p>
        </p:txBody>
      </p:sp>
    </p:spTree>
  </p:cSld>
  <p:clrMapOvr>
    <a:masterClrMapping xmlns:a="http://schemas.openxmlformats.org/drawingml/2006/main"/>
  </p:clrMapOvr>
</p:sld>
</file>