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18dcdedea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832308cdd4bdb"/>
  </p:sldMasterIdLst>
  <p:sldIdLst>
    <p:sldId xmlns:r="http://schemas.openxmlformats.org/officeDocument/2006/relationships" id="256" r:id="R5d0ba72565e04454"/>
    <p:sldId xmlns:r="http://schemas.openxmlformats.org/officeDocument/2006/relationships" id="257" r:id="R1f3e591704664bee"/>
    <p:sldId xmlns:r="http://schemas.openxmlformats.org/officeDocument/2006/relationships" id="258" r:id="R9a28198941424cbc"/>
    <p:sldId xmlns:r="http://schemas.openxmlformats.org/officeDocument/2006/relationships" id="259" r:id="Rdcf87b80e71d47f5"/>
    <p:sldId xmlns:r="http://schemas.openxmlformats.org/officeDocument/2006/relationships" id="260" r:id="R87ebdd6158934a8b"/>
    <p:sldId xmlns:r="http://schemas.openxmlformats.org/officeDocument/2006/relationships" id="261" r:id="Ra08afadf31244128"/>
    <p:sldId xmlns:r="http://schemas.openxmlformats.org/officeDocument/2006/relationships" id="262" r:id="R47aac194bed9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832308cdd4bdb" /><Relationship Type="http://schemas.openxmlformats.org/officeDocument/2006/relationships/slide" Target="/ppt/slides/slide1.xml" Id="R5d0ba72565e04454" /><Relationship Type="http://schemas.openxmlformats.org/officeDocument/2006/relationships/slide" Target="/ppt/slides/slide2.xml" Id="R1f3e591704664bee" /><Relationship Type="http://schemas.openxmlformats.org/officeDocument/2006/relationships/slide" Target="/ppt/slides/slide3.xml" Id="R9a28198941424cbc" /><Relationship Type="http://schemas.openxmlformats.org/officeDocument/2006/relationships/slide" Target="/ppt/slides/slide4.xml" Id="Rdcf87b80e71d47f5" /><Relationship Type="http://schemas.openxmlformats.org/officeDocument/2006/relationships/slide" Target="/ppt/slides/slide5.xml" Id="R87ebdd6158934a8b" /><Relationship Type="http://schemas.openxmlformats.org/officeDocument/2006/relationships/slide" Target="/ppt/slides/slide6.xml" Id="Ra08afadf31244128" /><Relationship Type="http://schemas.openxmlformats.org/officeDocument/2006/relationships/slide" Target="/ppt/slides/slide7.xml" Id="R47aac194bed9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9ec6a516f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82678bff4f5a" /><Relationship Type="http://schemas.openxmlformats.org/officeDocument/2006/relationships/theme" Target="/ppt/slideMasters/theme/theme1.xml" Id="R2fe0c1226ad4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382678bff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b0e2d2d7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a9eafea1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d294348b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bb98c62a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08c488e3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99110df0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dc8ec4cd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