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035a33381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58344c9d54707"/>
  </p:sldMasterIdLst>
  <p:sldIdLst>
    <p:sldId xmlns:r="http://schemas.openxmlformats.org/officeDocument/2006/relationships" id="256" r:id="Rcc8e448c4ad84174"/>
    <p:sldId xmlns:r="http://schemas.openxmlformats.org/officeDocument/2006/relationships" id="257" r:id="R7ec4f46f893849a1"/>
    <p:sldId xmlns:r="http://schemas.openxmlformats.org/officeDocument/2006/relationships" id="258" r:id="R4eb03851a4b14c17"/>
    <p:sldId xmlns:r="http://schemas.openxmlformats.org/officeDocument/2006/relationships" id="259" r:id="R889b822f8da24f32"/>
    <p:sldId xmlns:r="http://schemas.openxmlformats.org/officeDocument/2006/relationships" id="260" r:id="Rdda6a6afbddc43f9"/>
    <p:sldId xmlns:r="http://schemas.openxmlformats.org/officeDocument/2006/relationships" id="261" r:id="R501d4039e15f4a03"/>
    <p:sldId xmlns:r="http://schemas.openxmlformats.org/officeDocument/2006/relationships" id="262" r:id="Rbc365ad63f07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58344c9d54707" /><Relationship Type="http://schemas.openxmlformats.org/officeDocument/2006/relationships/slide" Target="/ppt/slides/slide1.xml" Id="Rcc8e448c4ad84174" /><Relationship Type="http://schemas.openxmlformats.org/officeDocument/2006/relationships/slide" Target="/ppt/slides/slide2.xml" Id="R7ec4f46f893849a1" /><Relationship Type="http://schemas.openxmlformats.org/officeDocument/2006/relationships/slide" Target="/ppt/slides/slide3.xml" Id="R4eb03851a4b14c17" /><Relationship Type="http://schemas.openxmlformats.org/officeDocument/2006/relationships/slide" Target="/ppt/slides/slide4.xml" Id="R889b822f8da24f32" /><Relationship Type="http://schemas.openxmlformats.org/officeDocument/2006/relationships/slide" Target="/ppt/slides/slide5.xml" Id="Rdda6a6afbddc43f9" /><Relationship Type="http://schemas.openxmlformats.org/officeDocument/2006/relationships/slide" Target="/ppt/slides/slide6.xml" Id="R501d4039e15f4a03" /><Relationship Type="http://schemas.openxmlformats.org/officeDocument/2006/relationships/slide" Target="/ppt/slides/slide7.xml" Id="Rbc365ad63f07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4b51b32d6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1577dce14591" /><Relationship Type="http://schemas.openxmlformats.org/officeDocument/2006/relationships/theme" Target="/ppt/slideMasters/theme/theme1.xml" Id="R300d9ca887a0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71577dce1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75a09dc9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bb95bffa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f74008798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5d3a5c81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a5415fa7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99d37a754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6893b1d78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HILDE 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 AS ble etablert [år] og holder til i Helleland.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DYBING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Eftelandsveien 203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4376 Helleland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