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cb2f283a0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528c9cb2247a3"/>
  </p:sldMasterIdLst>
  <p:sldIdLst>
    <p:sldId xmlns:r="http://schemas.openxmlformats.org/officeDocument/2006/relationships" id="256" r:id="R965d06885e8944e0"/>
    <p:sldId xmlns:r="http://schemas.openxmlformats.org/officeDocument/2006/relationships" id="257" r:id="Ra4e10a3efd474836"/>
    <p:sldId xmlns:r="http://schemas.openxmlformats.org/officeDocument/2006/relationships" id="258" r:id="Ra1495410ae7643bc"/>
    <p:sldId xmlns:r="http://schemas.openxmlformats.org/officeDocument/2006/relationships" id="259" r:id="R23b795b5c84a4fab"/>
    <p:sldId xmlns:r="http://schemas.openxmlformats.org/officeDocument/2006/relationships" id="260" r:id="R1153e4b5030f4110"/>
    <p:sldId xmlns:r="http://schemas.openxmlformats.org/officeDocument/2006/relationships" id="261" r:id="R9fa5c1c804d34be4"/>
    <p:sldId xmlns:r="http://schemas.openxmlformats.org/officeDocument/2006/relationships" id="262" r:id="R44ec840f6bc5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28c9cb2247a3" /><Relationship Type="http://schemas.openxmlformats.org/officeDocument/2006/relationships/slide" Target="/ppt/slides/slide1.xml" Id="R965d06885e8944e0" /><Relationship Type="http://schemas.openxmlformats.org/officeDocument/2006/relationships/slide" Target="/ppt/slides/slide2.xml" Id="Ra4e10a3efd474836" /><Relationship Type="http://schemas.openxmlformats.org/officeDocument/2006/relationships/slide" Target="/ppt/slides/slide3.xml" Id="Ra1495410ae7643bc" /><Relationship Type="http://schemas.openxmlformats.org/officeDocument/2006/relationships/slide" Target="/ppt/slides/slide4.xml" Id="R23b795b5c84a4fab" /><Relationship Type="http://schemas.openxmlformats.org/officeDocument/2006/relationships/slide" Target="/ppt/slides/slide5.xml" Id="R1153e4b5030f4110" /><Relationship Type="http://schemas.openxmlformats.org/officeDocument/2006/relationships/slide" Target="/ppt/slides/slide6.xml" Id="R9fa5c1c804d34be4" /><Relationship Type="http://schemas.openxmlformats.org/officeDocument/2006/relationships/slide" Target="/ppt/slides/slide7.xml" Id="R44ec840f6bc5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7bc2f8f4a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7ce562334b39" /><Relationship Type="http://schemas.openxmlformats.org/officeDocument/2006/relationships/theme" Target="/ppt/slideMasters/theme/theme1.xml" Id="R079b77e41b7d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a7ce56233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ac13f402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8dfdd9f51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7ad13e30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a8d77049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cf4a32ad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7df5d867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f660e877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ENGELSVOLL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ENGELSVOLL BYGG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1 413 468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ENGELSVOLL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Kalvahagen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915 211 305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ENGELSVOLL BYGG AS</a:t>
            </a:r>
          </a:p>
        </p:txBody>
      </p:sp>
    </p:spTree>
  </p:cSld>
  <p:clrMapOvr>
    <a:masterClrMapping xmlns:a="http://schemas.openxmlformats.org/drawingml/2006/main"/>
  </p:clrMapOvr>
</p:sld>
</file>