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e97da6270d43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02f6a6eebb4163"/>
  </p:sldMasterIdLst>
  <p:sldIdLst>
    <p:sldId xmlns:r="http://schemas.openxmlformats.org/officeDocument/2006/relationships" id="256" r:id="Rc6eb2c41ae0b440d"/>
    <p:sldId xmlns:r="http://schemas.openxmlformats.org/officeDocument/2006/relationships" id="257" r:id="R059e2e09b58449b7"/>
    <p:sldId xmlns:r="http://schemas.openxmlformats.org/officeDocument/2006/relationships" id="258" r:id="R73885a1eed52464f"/>
    <p:sldId xmlns:r="http://schemas.openxmlformats.org/officeDocument/2006/relationships" id="259" r:id="R67fe9273434e4c5c"/>
    <p:sldId xmlns:r="http://schemas.openxmlformats.org/officeDocument/2006/relationships" id="260" r:id="R59a7750c62e44dfc"/>
    <p:sldId xmlns:r="http://schemas.openxmlformats.org/officeDocument/2006/relationships" id="261" r:id="Rcc61359fa0c94d35"/>
    <p:sldId xmlns:r="http://schemas.openxmlformats.org/officeDocument/2006/relationships" id="262" r:id="R72dde739a7d949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2f6a6eebb4163" /><Relationship Type="http://schemas.openxmlformats.org/officeDocument/2006/relationships/slide" Target="/ppt/slides/slide1.xml" Id="Rc6eb2c41ae0b440d" /><Relationship Type="http://schemas.openxmlformats.org/officeDocument/2006/relationships/slide" Target="/ppt/slides/slide2.xml" Id="R059e2e09b58449b7" /><Relationship Type="http://schemas.openxmlformats.org/officeDocument/2006/relationships/slide" Target="/ppt/slides/slide3.xml" Id="R73885a1eed52464f" /><Relationship Type="http://schemas.openxmlformats.org/officeDocument/2006/relationships/slide" Target="/ppt/slides/slide4.xml" Id="R67fe9273434e4c5c" /><Relationship Type="http://schemas.openxmlformats.org/officeDocument/2006/relationships/slide" Target="/ppt/slides/slide5.xml" Id="R59a7750c62e44dfc" /><Relationship Type="http://schemas.openxmlformats.org/officeDocument/2006/relationships/slide" Target="/ppt/slides/slide6.xml" Id="Rcc61359fa0c94d35" /><Relationship Type="http://schemas.openxmlformats.org/officeDocument/2006/relationships/slide" Target="/ppt/slides/slide7.xml" Id="R72dde739a7d949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58e46d2d9746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54fdc2eeb44dd" /><Relationship Type="http://schemas.openxmlformats.org/officeDocument/2006/relationships/theme" Target="/ppt/slideMasters/theme/theme1.xml" Id="R85b797162750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d54fdc2eeb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aa1fcb3bb44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a34ea4db6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8423c75a4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712ab00d44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746e1feb24d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776259bf841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94a6fd192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DEEP GREEN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GREEN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DEEP GREEN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GREEN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GREEN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GREEN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−86 034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745 496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GREEN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REMY MICHEL JOEL DUTOUR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GREEN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Elisenbergveien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915 215 955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DEEP GREEN HOLDING AS</a:t>
            </a:r>
          </a:p>
        </p:txBody>
      </p:sp>
    </p:spTree>
  </p:cSld>
  <p:clrMapOvr>
    <a:masterClrMapping xmlns:a="http://schemas.openxmlformats.org/drawingml/2006/main"/>
  </p:clrMapOvr>
</p:sld>
</file>