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56d81e4bff41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f941782a224d71"/>
  </p:sldMasterIdLst>
  <p:sldIdLst>
    <p:sldId xmlns:r="http://schemas.openxmlformats.org/officeDocument/2006/relationships" id="256" r:id="R40d5e95ed6b54e71"/>
    <p:sldId xmlns:r="http://schemas.openxmlformats.org/officeDocument/2006/relationships" id="257" r:id="R0ddea9af4559445c"/>
    <p:sldId xmlns:r="http://schemas.openxmlformats.org/officeDocument/2006/relationships" id="258" r:id="R792db55c91f24181"/>
    <p:sldId xmlns:r="http://schemas.openxmlformats.org/officeDocument/2006/relationships" id="259" r:id="R64aa6d3da1124d73"/>
    <p:sldId xmlns:r="http://schemas.openxmlformats.org/officeDocument/2006/relationships" id="260" r:id="Rc96429342d3e41cb"/>
    <p:sldId xmlns:r="http://schemas.openxmlformats.org/officeDocument/2006/relationships" id="261" r:id="Rf7d0d2c944424cb1"/>
    <p:sldId xmlns:r="http://schemas.openxmlformats.org/officeDocument/2006/relationships" id="262" r:id="Reb44adb611da4c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f941782a224d71" /><Relationship Type="http://schemas.openxmlformats.org/officeDocument/2006/relationships/slide" Target="/ppt/slides/slide1.xml" Id="R40d5e95ed6b54e71" /><Relationship Type="http://schemas.openxmlformats.org/officeDocument/2006/relationships/slide" Target="/ppt/slides/slide2.xml" Id="R0ddea9af4559445c" /><Relationship Type="http://schemas.openxmlformats.org/officeDocument/2006/relationships/slide" Target="/ppt/slides/slide3.xml" Id="R792db55c91f24181" /><Relationship Type="http://schemas.openxmlformats.org/officeDocument/2006/relationships/slide" Target="/ppt/slides/slide4.xml" Id="R64aa6d3da1124d73" /><Relationship Type="http://schemas.openxmlformats.org/officeDocument/2006/relationships/slide" Target="/ppt/slides/slide5.xml" Id="Rc96429342d3e41cb" /><Relationship Type="http://schemas.openxmlformats.org/officeDocument/2006/relationships/slide" Target="/ppt/slides/slide6.xml" Id="Rf7d0d2c944424cb1" /><Relationship Type="http://schemas.openxmlformats.org/officeDocument/2006/relationships/slide" Target="/ppt/slides/slide7.xml" Id="Reb44adb611da4c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cddbbe0ad43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463477486432b" /><Relationship Type="http://schemas.openxmlformats.org/officeDocument/2006/relationships/theme" Target="/ppt/slideMasters/theme/theme1.xml" Id="R8de0fa1c58d743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e46347748643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8683d395a4b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cb55a6b3b4f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0e08563664e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4b28f18d244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bda4aca3a42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132e11f9248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8a54da6b247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 ODFJELL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ODFJELL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ODFJELL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ODFJELL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ODFJELL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ODFJELL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−3 261 754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−2 523 585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1 526 094 863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1 799 352 073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ODFJELL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ABRAHAM VINCENT ODFJELL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 ODFJELL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 ODFJELL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ODVAR ODFJELL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ODFJELL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Hilles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915 223 060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ODFJELL AS</a:t>
            </a:r>
          </a:p>
        </p:txBody>
      </p:sp>
    </p:spTree>
  </p:cSld>
  <p:clrMapOvr>
    <a:masterClrMapping xmlns:a="http://schemas.openxmlformats.org/drawingml/2006/main"/>
  </p:clrMapOvr>
</p:sld>
</file>