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49feb7468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6b65adf464259"/>
  </p:sldMasterIdLst>
  <p:sldIdLst>
    <p:sldId xmlns:r="http://schemas.openxmlformats.org/officeDocument/2006/relationships" id="256" r:id="R71fe6f78902143d3"/>
    <p:sldId xmlns:r="http://schemas.openxmlformats.org/officeDocument/2006/relationships" id="257" r:id="Rd206bb90ea874866"/>
    <p:sldId xmlns:r="http://schemas.openxmlformats.org/officeDocument/2006/relationships" id="258" r:id="Rab3dbcd30746487d"/>
    <p:sldId xmlns:r="http://schemas.openxmlformats.org/officeDocument/2006/relationships" id="259" r:id="Ra3983776d1b84b67"/>
    <p:sldId xmlns:r="http://schemas.openxmlformats.org/officeDocument/2006/relationships" id="260" r:id="R4d302a4556ec49fa"/>
    <p:sldId xmlns:r="http://schemas.openxmlformats.org/officeDocument/2006/relationships" id="261" r:id="R15d1558fa2d94dd9"/>
    <p:sldId xmlns:r="http://schemas.openxmlformats.org/officeDocument/2006/relationships" id="262" r:id="Ra02bde08b784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6b65adf464259" /><Relationship Type="http://schemas.openxmlformats.org/officeDocument/2006/relationships/slide" Target="/ppt/slides/slide1.xml" Id="R71fe6f78902143d3" /><Relationship Type="http://schemas.openxmlformats.org/officeDocument/2006/relationships/slide" Target="/ppt/slides/slide2.xml" Id="Rd206bb90ea874866" /><Relationship Type="http://schemas.openxmlformats.org/officeDocument/2006/relationships/slide" Target="/ppt/slides/slide3.xml" Id="Rab3dbcd30746487d" /><Relationship Type="http://schemas.openxmlformats.org/officeDocument/2006/relationships/slide" Target="/ppt/slides/slide4.xml" Id="Ra3983776d1b84b67" /><Relationship Type="http://schemas.openxmlformats.org/officeDocument/2006/relationships/slide" Target="/ppt/slides/slide5.xml" Id="R4d302a4556ec49fa" /><Relationship Type="http://schemas.openxmlformats.org/officeDocument/2006/relationships/slide" Target="/ppt/slides/slide6.xml" Id="R15d1558fa2d94dd9" /><Relationship Type="http://schemas.openxmlformats.org/officeDocument/2006/relationships/slide" Target="/ppt/slides/slide7.xml" Id="Ra02bde08b784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2e73352fa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f23b699e4ef7" /><Relationship Type="http://schemas.openxmlformats.org/officeDocument/2006/relationships/theme" Target="/ppt/slideMasters/theme/theme1.xml" Id="R9f415a5b6b59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1f23b699e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ae9a935a0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39e7f734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5553eb17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74ae9700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59c26c69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e1770ba48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4940e4fe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AFRY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656 035 343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15 067 982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89 063 890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275 372 164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AFRY GROUP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info.no@afry.com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915 229 719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NORWAY AS</a:t>
            </a:r>
          </a:p>
        </p:txBody>
      </p:sp>
    </p:spTree>
  </p:cSld>
  <p:clrMapOvr>
    <a:masterClrMapping xmlns:a="http://schemas.openxmlformats.org/drawingml/2006/main"/>
  </p:clrMapOvr>
</p:sld>
</file>