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2b945133754f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ed59b33b78430a"/>
  </p:sldMasterIdLst>
  <p:sldIdLst>
    <p:sldId xmlns:r="http://schemas.openxmlformats.org/officeDocument/2006/relationships" id="256" r:id="Rff0573b5ce034d10"/>
    <p:sldId xmlns:r="http://schemas.openxmlformats.org/officeDocument/2006/relationships" id="257" r:id="Rc55b97a7539e426d"/>
    <p:sldId xmlns:r="http://schemas.openxmlformats.org/officeDocument/2006/relationships" id="258" r:id="Rcc653483cb7d4455"/>
    <p:sldId xmlns:r="http://schemas.openxmlformats.org/officeDocument/2006/relationships" id="259" r:id="R0c4d7ff64b7441c5"/>
    <p:sldId xmlns:r="http://schemas.openxmlformats.org/officeDocument/2006/relationships" id="260" r:id="Rad98477669174479"/>
    <p:sldId xmlns:r="http://schemas.openxmlformats.org/officeDocument/2006/relationships" id="261" r:id="R5e1dd59eca794ea2"/>
    <p:sldId xmlns:r="http://schemas.openxmlformats.org/officeDocument/2006/relationships" id="262" r:id="R58fc477361f3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d59b33b78430a" /><Relationship Type="http://schemas.openxmlformats.org/officeDocument/2006/relationships/slide" Target="/ppt/slides/slide1.xml" Id="Rff0573b5ce034d10" /><Relationship Type="http://schemas.openxmlformats.org/officeDocument/2006/relationships/slide" Target="/ppt/slides/slide2.xml" Id="Rc55b97a7539e426d" /><Relationship Type="http://schemas.openxmlformats.org/officeDocument/2006/relationships/slide" Target="/ppt/slides/slide3.xml" Id="Rcc653483cb7d4455" /><Relationship Type="http://schemas.openxmlformats.org/officeDocument/2006/relationships/slide" Target="/ppt/slides/slide4.xml" Id="R0c4d7ff64b7441c5" /><Relationship Type="http://schemas.openxmlformats.org/officeDocument/2006/relationships/slide" Target="/ppt/slides/slide5.xml" Id="Rad98477669174479" /><Relationship Type="http://schemas.openxmlformats.org/officeDocument/2006/relationships/slide" Target="/ppt/slides/slide6.xml" Id="R5e1dd59eca794ea2" /><Relationship Type="http://schemas.openxmlformats.org/officeDocument/2006/relationships/slide" Target="/ppt/slides/slide7.xml" Id="R58fc477361f3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05daf4eea46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2d5c0977a49fa" /><Relationship Type="http://schemas.openxmlformats.org/officeDocument/2006/relationships/theme" Target="/ppt/slideMasters/theme/theme1.xml" Id="R486985a2f82a43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22d5c0977a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21c6ffd7242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88b15828540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718e59b25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ece65f95045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ca5c53b0241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30249f1a547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4e65cd0084f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FASE3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FASE3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FASE3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FASE3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FASE3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FASE3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−7 434 168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215 264 759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74 121 366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74 121 366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FASE3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FASE3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IAN ASHTON BARRON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FASE3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Kjølevikvegen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4121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915 230 466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FASE3 AS</a:t>
            </a:r>
          </a:p>
        </p:txBody>
      </p:sp>
    </p:spTree>
  </p:cSld>
  <p:clrMapOvr>
    <a:masterClrMapping xmlns:a="http://schemas.openxmlformats.org/drawingml/2006/main"/>
  </p:clrMapOvr>
</p:sld>
</file>