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91d4ff40f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b73efa4bb437e"/>
  </p:sldMasterIdLst>
  <p:sldIdLst>
    <p:sldId xmlns:r="http://schemas.openxmlformats.org/officeDocument/2006/relationships" id="256" r:id="Rb39cd3a3cd1543d2"/>
    <p:sldId xmlns:r="http://schemas.openxmlformats.org/officeDocument/2006/relationships" id="257" r:id="R7093df1829754d68"/>
    <p:sldId xmlns:r="http://schemas.openxmlformats.org/officeDocument/2006/relationships" id="258" r:id="R4401eab744984acf"/>
    <p:sldId xmlns:r="http://schemas.openxmlformats.org/officeDocument/2006/relationships" id="259" r:id="R6ff70b3a2faf4ac5"/>
    <p:sldId xmlns:r="http://schemas.openxmlformats.org/officeDocument/2006/relationships" id="260" r:id="Ra14403d1ce1c437f"/>
    <p:sldId xmlns:r="http://schemas.openxmlformats.org/officeDocument/2006/relationships" id="261" r:id="R2c031f11702c4806"/>
    <p:sldId xmlns:r="http://schemas.openxmlformats.org/officeDocument/2006/relationships" id="262" r:id="R160d6ffeaf2f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b73efa4bb437e" /><Relationship Type="http://schemas.openxmlformats.org/officeDocument/2006/relationships/slide" Target="/ppt/slides/slide1.xml" Id="Rb39cd3a3cd1543d2" /><Relationship Type="http://schemas.openxmlformats.org/officeDocument/2006/relationships/slide" Target="/ppt/slides/slide2.xml" Id="R7093df1829754d68" /><Relationship Type="http://schemas.openxmlformats.org/officeDocument/2006/relationships/slide" Target="/ppt/slides/slide3.xml" Id="R4401eab744984acf" /><Relationship Type="http://schemas.openxmlformats.org/officeDocument/2006/relationships/slide" Target="/ppt/slides/slide4.xml" Id="R6ff70b3a2faf4ac5" /><Relationship Type="http://schemas.openxmlformats.org/officeDocument/2006/relationships/slide" Target="/ppt/slides/slide5.xml" Id="Ra14403d1ce1c437f" /><Relationship Type="http://schemas.openxmlformats.org/officeDocument/2006/relationships/slide" Target="/ppt/slides/slide6.xml" Id="R2c031f11702c4806" /><Relationship Type="http://schemas.openxmlformats.org/officeDocument/2006/relationships/slide" Target="/ppt/slides/slide7.xml" Id="R160d6ffeaf2f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dbe6b6777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da9e41014729" /><Relationship Type="http://schemas.openxmlformats.org/officeDocument/2006/relationships/theme" Target="/ppt/slideMasters/theme/theme1.xml" Id="R50678e11e397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abda9e4101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4bb6680d843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362e2282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bf987375f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9e7a783b9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b64ba935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74af685dc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abc6b0b5d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OTTA VÅGÅ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OTTA VÅGÅ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OTTA VÅGÅ AS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OTTA VÅGÅ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OTTA VÅGÅ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OTTA VÅGÅ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2 528 085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OTTA VÅGÅ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GROTHE KRISTIN HANSEN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RUNE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OTTA VÅGÅ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915 232 108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OTTA VÅGÅ AS</a:t>
            </a:r>
          </a:p>
        </p:txBody>
      </p:sp>
    </p:spTree>
  </p:cSld>
  <p:clrMapOvr>
    <a:masterClrMapping xmlns:a="http://schemas.openxmlformats.org/drawingml/2006/main"/>
  </p:clrMapOvr>
</p:sld>
</file>