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8e85f4642641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be1de975db4cdb"/>
  </p:sldMasterIdLst>
  <p:sldIdLst>
    <p:sldId xmlns:r="http://schemas.openxmlformats.org/officeDocument/2006/relationships" id="256" r:id="R171f792e760549d8"/>
    <p:sldId xmlns:r="http://schemas.openxmlformats.org/officeDocument/2006/relationships" id="257" r:id="R141acc58cec145f7"/>
    <p:sldId xmlns:r="http://schemas.openxmlformats.org/officeDocument/2006/relationships" id="258" r:id="R63f8a98eb15e4fab"/>
    <p:sldId xmlns:r="http://schemas.openxmlformats.org/officeDocument/2006/relationships" id="259" r:id="R5779d389a05b4633"/>
    <p:sldId xmlns:r="http://schemas.openxmlformats.org/officeDocument/2006/relationships" id="260" r:id="Rec94dc79de134e50"/>
    <p:sldId xmlns:r="http://schemas.openxmlformats.org/officeDocument/2006/relationships" id="261" r:id="Rc2e635359e3d483f"/>
    <p:sldId xmlns:r="http://schemas.openxmlformats.org/officeDocument/2006/relationships" id="262" r:id="R1d735e28823747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be1de975db4cdb" /><Relationship Type="http://schemas.openxmlformats.org/officeDocument/2006/relationships/slide" Target="/ppt/slides/slide1.xml" Id="R171f792e760549d8" /><Relationship Type="http://schemas.openxmlformats.org/officeDocument/2006/relationships/slide" Target="/ppt/slides/slide2.xml" Id="R141acc58cec145f7" /><Relationship Type="http://schemas.openxmlformats.org/officeDocument/2006/relationships/slide" Target="/ppt/slides/slide3.xml" Id="R63f8a98eb15e4fab" /><Relationship Type="http://schemas.openxmlformats.org/officeDocument/2006/relationships/slide" Target="/ppt/slides/slide4.xml" Id="R5779d389a05b4633" /><Relationship Type="http://schemas.openxmlformats.org/officeDocument/2006/relationships/slide" Target="/ppt/slides/slide5.xml" Id="Rec94dc79de134e50" /><Relationship Type="http://schemas.openxmlformats.org/officeDocument/2006/relationships/slide" Target="/ppt/slides/slide6.xml" Id="Rc2e635359e3d483f" /><Relationship Type="http://schemas.openxmlformats.org/officeDocument/2006/relationships/slide" Target="/ppt/slides/slide7.xml" Id="R1d735e28823747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a87853bdd34b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cd6968857421e" /><Relationship Type="http://schemas.openxmlformats.org/officeDocument/2006/relationships/theme" Target="/ppt/slideMasters/theme/theme1.xml" Id="R75f379824df740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4cd696885742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f657982384b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90678650148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46fce38404e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ccdd5859d4e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3951348ff47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70ad9ecc248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36a1eff8642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RØYSELAND MASKIN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RØYSELAND MASKIN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RØYSELAND MASKIN ble etablert [år] og holder til i Lyngdal.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RØYSELAND MASKIN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RØYSELAND MASKIN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RØYSELAND MASKIN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3 724 503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−25 821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1 242 172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1 904 258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RØYSELAND MASKIN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RØYSELAND JARL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RØYSELAND MASKIN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Kvåsveien 923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4580 Lyngdal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915 232 663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RØYSELAND MASKIN</a:t>
            </a:r>
          </a:p>
        </p:txBody>
      </p:sp>
    </p:spTree>
  </p:cSld>
  <p:clrMapOvr>
    <a:masterClrMapping xmlns:a="http://schemas.openxmlformats.org/drawingml/2006/main"/>
  </p:clrMapOvr>
</p:sld>
</file>