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a04b56810d45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b2f69ffb0c42ca"/>
  </p:sldMasterIdLst>
  <p:sldIdLst>
    <p:sldId xmlns:r="http://schemas.openxmlformats.org/officeDocument/2006/relationships" id="256" r:id="R77035b9765a0434a"/>
    <p:sldId xmlns:r="http://schemas.openxmlformats.org/officeDocument/2006/relationships" id="257" r:id="R23f40f9c51044ef1"/>
    <p:sldId xmlns:r="http://schemas.openxmlformats.org/officeDocument/2006/relationships" id="258" r:id="R1caeb7e6989d4f2c"/>
    <p:sldId xmlns:r="http://schemas.openxmlformats.org/officeDocument/2006/relationships" id="259" r:id="R6f00a83bc9be47e9"/>
    <p:sldId xmlns:r="http://schemas.openxmlformats.org/officeDocument/2006/relationships" id="260" r:id="Rd9333e42da0a4690"/>
    <p:sldId xmlns:r="http://schemas.openxmlformats.org/officeDocument/2006/relationships" id="261" r:id="R630d63221b924645"/>
    <p:sldId xmlns:r="http://schemas.openxmlformats.org/officeDocument/2006/relationships" id="262" r:id="R63f4f86591bb43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b2f69ffb0c42ca" /><Relationship Type="http://schemas.openxmlformats.org/officeDocument/2006/relationships/slide" Target="/ppt/slides/slide1.xml" Id="R77035b9765a0434a" /><Relationship Type="http://schemas.openxmlformats.org/officeDocument/2006/relationships/slide" Target="/ppt/slides/slide2.xml" Id="R23f40f9c51044ef1" /><Relationship Type="http://schemas.openxmlformats.org/officeDocument/2006/relationships/slide" Target="/ppt/slides/slide3.xml" Id="R1caeb7e6989d4f2c" /><Relationship Type="http://schemas.openxmlformats.org/officeDocument/2006/relationships/slide" Target="/ppt/slides/slide4.xml" Id="R6f00a83bc9be47e9" /><Relationship Type="http://schemas.openxmlformats.org/officeDocument/2006/relationships/slide" Target="/ppt/slides/slide5.xml" Id="Rd9333e42da0a4690" /><Relationship Type="http://schemas.openxmlformats.org/officeDocument/2006/relationships/slide" Target="/ppt/slides/slide6.xml" Id="R630d63221b924645" /><Relationship Type="http://schemas.openxmlformats.org/officeDocument/2006/relationships/slide" Target="/ppt/slides/slide7.xml" Id="R63f4f86591bb43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001a5e80cf4c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1c90f014142be" /><Relationship Type="http://schemas.openxmlformats.org/officeDocument/2006/relationships/theme" Target="/ppt/slideMasters/theme/theme1.xml" Id="Rf07f35dcd6d34c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a1c90f014142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4178e8b7448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2573a62b846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85d56d14040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82e4b6ec34c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08d75737d41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f979c4cb642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f7e108f684e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SYNLIG BEDRIFT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SYNLIG 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SYNLIG BEDRIFT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SYNLIG 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SYNLIG 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SYNLIG 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1 875 401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191 884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4 344 130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6 647 096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SYNLIG 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HJELMSTADSTUEN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SYNLIG 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 Holbøs veg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2615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915 243 711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SYNLIG BEDRIFT AS</a:t>
            </a:r>
          </a:p>
        </p:txBody>
      </p:sp>
    </p:spTree>
  </p:cSld>
  <p:clrMapOvr>
    <a:masterClrMapping xmlns:a="http://schemas.openxmlformats.org/drawingml/2006/main"/>
  </p:clrMapOvr>
</p:sld>
</file>