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f751189a3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bba7a7ac44a65"/>
  </p:sldMasterIdLst>
  <p:sldIdLst>
    <p:sldId xmlns:r="http://schemas.openxmlformats.org/officeDocument/2006/relationships" id="256" r:id="Rcdb234b918524a5e"/>
    <p:sldId xmlns:r="http://schemas.openxmlformats.org/officeDocument/2006/relationships" id="257" r:id="Rc92f6c7c488f4efe"/>
    <p:sldId xmlns:r="http://schemas.openxmlformats.org/officeDocument/2006/relationships" id="258" r:id="Rdb12ae826ca44ecd"/>
    <p:sldId xmlns:r="http://schemas.openxmlformats.org/officeDocument/2006/relationships" id="259" r:id="R94d04a643d764971"/>
    <p:sldId xmlns:r="http://schemas.openxmlformats.org/officeDocument/2006/relationships" id="260" r:id="R0ab07e02806b4b53"/>
    <p:sldId xmlns:r="http://schemas.openxmlformats.org/officeDocument/2006/relationships" id="261" r:id="R10e21ea98b944070"/>
    <p:sldId xmlns:r="http://schemas.openxmlformats.org/officeDocument/2006/relationships" id="262" r:id="Ree0b7cf5fd3b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bba7a7ac44a65" /><Relationship Type="http://schemas.openxmlformats.org/officeDocument/2006/relationships/slide" Target="/ppt/slides/slide1.xml" Id="Rcdb234b918524a5e" /><Relationship Type="http://schemas.openxmlformats.org/officeDocument/2006/relationships/slide" Target="/ppt/slides/slide2.xml" Id="Rc92f6c7c488f4efe" /><Relationship Type="http://schemas.openxmlformats.org/officeDocument/2006/relationships/slide" Target="/ppt/slides/slide3.xml" Id="Rdb12ae826ca44ecd" /><Relationship Type="http://schemas.openxmlformats.org/officeDocument/2006/relationships/slide" Target="/ppt/slides/slide4.xml" Id="R94d04a643d764971" /><Relationship Type="http://schemas.openxmlformats.org/officeDocument/2006/relationships/slide" Target="/ppt/slides/slide5.xml" Id="R0ab07e02806b4b53" /><Relationship Type="http://schemas.openxmlformats.org/officeDocument/2006/relationships/slide" Target="/ppt/slides/slide6.xml" Id="R10e21ea98b944070" /><Relationship Type="http://schemas.openxmlformats.org/officeDocument/2006/relationships/slide" Target="/ppt/slides/slide7.xml" Id="Ree0b7cf5fd3b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608939afa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8f8b1c724a9c" /><Relationship Type="http://schemas.openxmlformats.org/officeDocument/2006/relationships/theme" Target="/ppt/slideMasters/theme/theme1.xml" Id="R3c6e22b80b96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c8f8b1c72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bd1f077c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de4d99e5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3b59a9b9a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af391709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94d18607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d844a4c3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acd1aea5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RAMBØLL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RAMBØLL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1 204 778 000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RAMBØLL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firmapost@ramboll.no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RAMBØLL NORGE AS</a:t>
            </a:r>
          </a:p>
        </p:txBody>
      </p:sp>
    </p:spTree>
  </p:cSld>
  <p:clrMapOvr>
    <a:masterClrMapping xmlns:a="http://schemas.openxmlformats.org/drawingml/2006/main"/>
  </p:clrMapOvr>
</p:sld>
</file>