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41c5c5eac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61651d7784dde"/>
  </p:sldMasterIdLst>
  <p:sldIdLst>
    <p:sldId xmlns:r="http://schemas.openxmlformats.org/officeDocument/2006/relationships" id="256" r:id="R6b82f7a1b7554103"/>
    <p:sldId xmlns:r="http://schemas.openxmlformats.org/officeDocument/2006/relationships" id="257" r:id="R550cbb66d9ec4048"/>
    <p:sldId xmlns:r="http://schemas.openxmlformats.org/officeDocument/2006/relationships" id="258" r:id="R95e6936981714b42"/>
    <p:sldId xmlns:r="http://schemas.openxmlformats.org/officeDocument/2006/relationships" id="259" r:id="Re7c3f6f1030044bf"/>
    <p:sldId xmlns:r="http://schemas.openxmlformats.org/officeDocument/2006/relationships" id="260" r:id="Re8354b9c819c48ee"/>
    <p:sldId xmlns:r="http://schemas.openxmlformats.org/officeDocument/2006/relationships" id="261" r:id="R8428d47596204ae5"/>
    <p:sldId xmlns:r="http://schemas.openxmlformats.org/officeDocument/2006/relationships" id="262" r:id="R03926717dd1f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61651d7784dde" /><Relationship Type="http://schemas.openxmlformats.org/officeDocument/2006/relationships/slide" Target="/ppt/slides/slide1.xml" Id="R6b82f7a1b7554103" /><Relationship Type="http://schemas.openxmlformats.org/officeDocument/2006/relationships/slide" Target="/ppt/slides/slide2.xml" Id="R550cbb66d9ec4048" /><Relationship Type="http://schemas.openxmlformats.org/officeDocument/2006/relationships/slide" Target="/ppt/slides/slide3.xml" Id="R95e6936981714b42" /><Relationship Type="http://schemas.openxmlformats.org/officeDocument/2006/relationships/slide" Target="/ppt/slides/slide4.xml" Id="Re7c3f6f1030044bf" /><Relationship Type="http://schemas.openxmlformats.org/officeDocument/2006/relationships/slide" Target="/ppt/slides/slide5.xml" Id="Re8354b9c819c48ee" /><Relationship Type="http://schemas.openxmlformats.org/officeDocument/2006/relationships/slide" Target="/ppt/slides/slide6.xml" Id="R8428d47596204ae5" /><Relationship Type="http://schemas.openxmlformats.org/officeDocument/2006/relationships/slide" Target="/ppt/slides/slide7.xml" Id="R03926717dd1f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e40e742445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8602f69174b2e" /><Relationship Type="http://schemas.openxmlformats.org/officeDocument/2006/relationships/theme" Target="/ppt/slideMasters/theme/theme1.xml" Id="Rebf573ab1113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8602f6917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e17853754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3a839dcec43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02a31a925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95f8a3a0848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0d62f03ce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528fa340c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4da1869f2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SVARTSKJÆR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SVARTSKJÆR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371 838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1 462 122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107D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915 252 478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SVARTSKJÆR AS</a:t>
            </a:r>
          </a:p>
        </p:txBody>
      </p:sp>
    </p:spTree>
  </p:cSld>
  <p:clrMapOvr>
    <a:masterClrMapping xmlns:a="http://schemas.openxmlformats.org/drawingml/2006/main"/>
  </p:clrMapOvr>
</p:sld>
</file>