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69765564da45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7736c3618d492a"/>
  </p:sldMasterIdLst>
  <p:sldIdLst>
    <p:sldId xmlns:r="http://schemas.openxmlformats.org/officeDocument/2006/relationships" id="256" r:id="R61389ddb4afe4104"/>
    <p:sldId xmlns:r="http://schemas.openxmlformats.org/officeDocument/2006/relationships" id="257" r:id="R90fe454418b048e3"/>
    <p:sldId xmlns:r="http://schemas.openxmlformats.org/officeDocument/2006/relationships" id="258" r:id="R55fc770bec1d4372"/>
    <p:sldId xmlns:r="http://schemas.openxmlformats.org/officeDocument/2006/relationships" id="259" r:id="Ra510bc9078ea4a19"/>
    <p:sldId xmlns:r="http://schemas.openxmlformats.org/officeDocument/2006/relationships" id="260" r:id="R1550aeb4a6c74102"/>
    <p:sldId xmlns:r="http://schemas.openxmlformats.org/officeDocument/2006/relationships" id="261" r:id="Rd1508109f8aa4583"/>
    <p:sldId xmlns:r="http://schemas.openxmlformats.org/officeDocument/2006/relationships" id="262" r:id="R229ef047b2324f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736c3618d492a" /><Relationship Type="http://schemas.openxmlformats.org/officeDocument/2006/relationships/slide" Target="/ppt/slides/slide1.xml" Id="R61389ddb4afe4104" /><Relationship Type="http://schemas.openxmlformats.org/officeDocument/2006/relationships/slide" Target="/ppt/slides/slide2.xml" Id="R90fe454418b048e3" /><Relationship Type="http://schemas.openxmlformats.org/officeDocument/2006/relationships/slide" Target="/ppt/slides/slide3.xml" Id="R55fc770bec1d4372" /><Relationship Type="http://schemas.openxmlformats.org/officeDocument/2006/relationships/slide" Target="/ppt/slides/slide4.xml" Id="Ra510bc9078ea4a19" /><Relationship Type="http://schemas.openxmlformats.org/officeDocument/2006/relationships/slide" Target="/ppt/slides/slide5.xml" Id="R1550aeb4a6c74102" /><Relationship Type="http://schemas.openxmlformats.org/officeDocument/2006/relationships/slide" Target="/ppt/slides/slide6.xml" Id="Rd1508109f8aa4583" /><Relationship Type="http://schemas.openxmlformats.org/officeDocument/2006/relationships/slide" Target="/ppt/slides/slide7.xml" Id="R229ef047b2324f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b75b27b744f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d530c224d486d" /><Relationship Type="http://schemas.openxmlformats.org/officeDocument/2006/relationships/theme" Target="/ppt/slideMasters/theme/theme1.xml" Id="R1b7c6dfcc5ff47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fd530c224d48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25a97442c4a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0f57bfd7b43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4992ad7d343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74388f71446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8630f909e4f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9e93cff5249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e32d451b84b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MULTIBETONG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17 912 436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196 629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8 484 698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Djupvikveien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8519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915 270 646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MULTIBETONG AS</a:t>
            </a:r>
          </a:p>
        </p:txBody>
      </p:sp>
    </p:spTree>
  </p:cSld>
  <p:clrMapOvr>
    <a:masterClrMapping xmlns:a="http://schemas.openxmlformats.org/drawingml/2006/main"/>
  </p:clrMapOvr>
</p:sld>
</file>