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722b27d7e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411a518474c6b"/>
  </p:sldMasterIdLst>
  <p:sldIdLst>
    <p:sldId xmlns:r="http://schemas.openxmlformats.org/officeDocument/2006/relationships" id="256" r:id="R827981f18efc46f6"/>
    <p:sldId xmlns:r="http://schemas.openxmlformats.org/officeDocument/2006/relationships" id="257" r:id="R53fca3443002440f"/>
    <p:sldId xmlns:r="http://schemas.openxmlformats.org/officeDocument/2006/relationships" id="258" r:id="R45192575baa84104"/>
    <p:sldId xmlns:r="http://schemas.openxmlformats.org/officeDocument/2006/relationships" id="259" r:id="R2ed9067ee5ee482a"/>
    <p:sldId xmlns:r="http://schemas.openxmlformats.org/officeDocument/2006/relationships" id="260" r:id="R844ce051d4d041ff"/>
    <p:sldId xmlns:r="http://schemas.openxmlformats.org/officeDocument/2006/relationships" id="261" r:id="R47f6e880c4d84d68"/>
    <p:sldId xmlns:r="http://schemas.openxmlformats.org/officeDocument/2006/relationships" id="262" r:id="R18f66552c3ad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411a518474c6b" /><Relationship Type="http://schemas.openxmlformats.org/officeDocument/2006/relationships/slide" Target="/ppt/slides/slide1.xml" Id="R827981f18efc46f6" /><Relationship Type="http://schemas.openxmlformats.org/officeDocument/2006/relationships/slide" Target="/ppt/slides/slide2.xml" Id="R53fca3443002440f" /><Relationship Type="http://schemas.openxmlformats.org/officeDocument/2006/relationships/slide" Target="/ppt/slides/slide3.xml" Id="R45192575baa84104" /><Relationship Type="http://schemas.openxmlformats.org/officeDocument/2006/relationships/slide" Target="/ppt/slides/slide4.xml" Id="R2ed9067ee5ee482a" /><Relationship Type="http://schemas.openxmlformats.org/officeDocument/2006/relationships/slide" Target="/ppt/slides/slide5.xml" Id="R844ce051d4d041ff" /><Relationship Type="http://schemas.openxmlformats.org/officeDocument/2006/relationships/slide" Target="/ppt/slides/slide6.xml" Id="R47f6e880c4d84d68" /><Relationship Type="http://schemas.openxmlformats.org/officeDocument/2006/relationships/slide" Target="/ppt/slides/slide7.xml" Id="R18f66552c3ad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81ff15fc2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6b241cfe46f4" /><Relationship Type="http://schemas.openxmlformats.org/officeDocument/2006/relationships/theme" Target="/ppt/slideMasters/theme/theme1.xml" Id="R762d94456fcc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66b241cfe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642094d7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8c651ec7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371f72d0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e20c9cc35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d1e2d9614b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a1db2250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58341c0da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ELENTA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22 290 142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FROSTMANN ANDREAS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GEIR AKSEL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WILLIAM CHRISTIAN 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Neumanns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67 50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post@elenta.no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915 274 064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ELENTA AS</a:t>
            </a:r>
          </a:p>
        </p:txBody>
      </p:sp>
    </p:spTree>
  </p:cSld>
  <p:clrMapOvr>
    <a:masterClrMapping xmlns:a="http://schemas.openxmlformats.org/drawingml/2006/main"/>
  </p:clrMapOvr>
</p:sld>
</file>