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4de0ca669340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5323fde13dd446a"/>
  </p:sldMasterIdLst>
  <p:sldIdLst>
    <p:sldId xmlns:r="http://schemas.openxmlformats.org/officeDocument/2006/relationships" id="256" r:id="R5642222c053649c5"/>
    <p:sldId xmlns:r="http://schemas.openxmlformats.org/officeDocument/2006/relationships" id="257" r:id="Ra8070ae5d373492c"/>
    <p:sldId xmlns:r="http://schemas.openxmlformats.org/officeDocument/2006/relationships" id="258" r:id="Ra12a6de432584cfc"/>
    <p:sldId xmlns:r="http://schemas.openxmlformats.org/officeDocument/2006/relationships" id="259" r:id="Re0460152947c47eb"/>
    <p:sldId xmlns:r="http://schemas.openxmlformats.org/officeDocument/2006/relationships" id="260" r:id="Re78f171c834e4eaf"/>
    <p:sldId xmlns:r="http://schemas.openxmlformats.org/officeDocument/2006/relationships" id="261" r:id="Re02141986aed46ab"/>
    <p:sldId xmlns:r="http://schemas.openxmlformats.org/officeDocument/2006/relationships" id="262" r:id="Rea9a7dacbb844b0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5323fde13dd446a" /><Relationship Type="http://schemas.openxmlformats.org/officeDocument/2006/relationships/slide" Target="/ppt/slides/slide1.xml" Id="R5642222c053649c5" /><Relationship Type="http://schemas.openxmlformats.org/officeDocument/2006/relationships/slide" Target="/ppt/slides/slide2.xml" Id="Ra8070ae5d373492c" /><Relationship Type="http://schemas.openxmlformats.org/officeDocument/2006/relationships/slide" Target="/ppt/slides/slide3.xml" Id="Ra12a6de432584cfc" /><Relationship Type="http://schemas.openxmlformats.org/officeDocument/2006/relationships/slide" Target="/ppt/slides/slide4.xml" Id="Re0460152947c47eb" /><Relationship Type="http://schemas.openxmlformats.org/officeDocument/2006/relationships/slide" Target="/ppt/slides/slide5.xml" Id="Re78f171c834e4eaf" /><Relationship Type="http://schemas.openxmlformats.org/officeDocument/2006/relationships/slide" Target="/ppt/slides/slide6.xml" Id="Re02141986aed46ab" /><Relationship Type="http://schemas.openxmlformats.org/officeDocument/2006/relationships/slide" Target="/ppt/slides/slide7.xml" Id="Rea9a7dacbb844b0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4be5581a264e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249fda6755414b" /><Relationship Type="http://schemas.openxmlformats.org/officeDocument/2006/relationships/theme" Target="/ppt/slideMasters/theme/theme1.xml" Id="R72a813f111594f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7249fda6755414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f0ee1240354c9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fc45b31aec471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0d2970a59343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8da2a420a4ef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6aa31eb9e24a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65111b0c9f4d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d0fc01e3a64ba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BAR-DUS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BAR-DUS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28 608 115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2 593 363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1 727 851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1 956 536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10 011 088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JTF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Ferjemannsveien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7042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915 288 928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BAR-DUS AS</a:t>
            </a:r>
          </a:p>
        </p:txBody>
      </p:sp>
    </p:spTree>
  </p:cSld>
  <p:clrMapOvr>
    <a:masterClrMapping xmlns:a="http://schemas.openxmlformats.org/drawingml/2006/main"/>
  </p:clrMapOvr>
</p:sld>
</file>