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98c387bab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5a1f07afa44af"/>
  </p:sldMasterIdLst>
  <p:sldIdLst>
    <p:sldId xmlns:r="http://schemas.openxmlformats.org/officeDocument/2006/relationships" id="256" r:id="R2e6223b5107b4ecf"/>
    <p:sldId xmlns:r="http://schemas.openxmlformats.org/officeDocument/2006/relationships" id="257" r:id="Rfba23584e6b54909"/>
    <p:sldId xmlns:r="http://schemas.openxmlformats.org/officeDocument/2006/relationships" id="258" r:id="Rbb26a04ccb8640e4"/>
    <p:sldId xmlns:r="http://schemas.openxmlformats.org/officeDocument/2006/relationships" id="259" r:id="R550e384059004afe"/>
    <p:sldId xmlns:r="http://schemas.openxmlformats.org/officeDocument/2006/relationships" id="260" r:id="R46b0fad0a7f04227"/>
    <p:sldId xmlns:r="http://schemas.openxmlformats.org/officeDocument/2006/relationships" id="261" r:id="Re0731ec69f67424c"/>
    <p:sldId xmlns:r="http://schemas.openxmlformats.org/officeDocument/2006/relationships" id="262" r:id="R9bea978740d0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5a1f07afa44af" /><Relationship Type="http://schemas.openxmlformats.org/officeDocument/2006/relationships/slide" Target="/ppt/slides/slide1.xml" Id="R2e6223b5107b4ecf" /><Relationship Type="http://schemas.openxmlformats.org/officeDocument/2006/relationships/slide" Target="/ppt/slides/slide2.xml" Id="Rfba23584e6b54909" /><Relationship Type="http://schemas.openxmlformats.org/officeDocument/2006/relationships/slide" Target="/ppt/slides/slide3.xml" Id="Rbb26a04ccb8640e4" /><Relationship Type="http://schemas.openxmlformats.org/officeDocument/2006/relationships/slide" Target="/ppt/slides/slide4.xml" Id="R550e384059004afe" /><Relationship Type="http://schemas.openxmlformats.org/officeDocument/2006/relationships/slide" Target="/ppt/slides/slide5.xml" Id="R46b0fad0a7f04227" /><Relationship Type="http://schemas.openxmlformats.org/officeDocument/2006/relationships/slide" Target="/ppt/slides/slide6.xml" Id="Re0731ec69f67424c" /><Relationship Type="http://schemas.openxmlformats.org/officeDocument/2006/relationships/slide" Target="/ppt/slides/slide7.xml" Id="R9bea978740d0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690ed88b3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ec9b77aa54539" /><Relationship Type="http://schemas.openxmlformats.org/officeDocument/2006/relationships/theme" Target="/ppt/slideMasters/theme/theme1.xml" Id="R9b17953d39f7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ec9b77aa5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3b42135fd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9320c1d7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e6412dfd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e83e31f49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8c53819d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ee6749d3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35dd17672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BLOMESTØ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BLOMESTØ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283 850 461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1 379 249 675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1 380 463 067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915 290 779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