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281116c56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050291ce645c3"/>
  </p:sldMasterIdLst>
  <p:sldIdLst>
    <p:sldId xmlns:r="http://schemas.openxmlformats.org/officeDocument/2006/relationships" id="256" r:id="R4260990829094e7d"/>
    <p:sldId xmlns:r="http://schemas.openxmlformats.org/officeDocument/2006/relationships" id="257" r:id="R823e108b45a64fd6"/>
    <p:sldId xmlns:r="http://schemas.openxmlformats.org/officeDocument/2006/relationships" id="258" r:id="Re9ca6152cc8a47ec"/>
    <p:sldId xmlns:r="http://schemas.openxmlformats.org/officeDocument/2006/relationships" id="259" r:id="R5ea37d2c2bcb4802"/>
    <p:sldId xmlns:r="http://schemas.openxmlformats.org/officeDocument/2006/relationships" id="260" r:id="R98dc8d68a6f84c39"/>
    <p:sldId xmlns:r="http://schemas.openxmlformats.org/officeDocument/2006/relationships" id="261" r:id="Rf4ce53e19184497c"/>
    <p:sldId xmlns:r="http://schemas.openxmlformats.org/officeDocument/2006/relationships" id="262" r:id="R06150cfb337c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050291ce645c3" /><Relationship Type="http://schemas.openxmlformats.org/officeDocument/2006/relationships/slide" Target="/ppt/slides/slide1.xml" Id="R4260990829094e7d" /><Relationship Type="http://schemas.openxmlformats.org/officeDocument/2006/relationships/slide" Target="/ppt/slides/slide2.xml" Id="R823e108b45a64fd6" /><Relationship Type="http://schemas.openxmlformats.org/officeDocument/2006/relationships/slide" Target="/ppt/slides/slide3.xml" Id="Re9ca6152cc8a47ec" /><Relationship Type="http://schemas.openxmlformats.org/officeDocument/2006/relationships/slide" Target="/ppt/slides/slide4.xml" Id="R5ea37d2c2bcb4802" /><Relationship Type="http://schemas.openxmlformats.org/officeDocument/2006/relationships/slide" Target="/ppt/slides/slide5.xml" Id="R98dc8d68a6f84c39" /><Relationship Type="http://schemas.openxmlformats.org/officeDocument/2006/relationships/slide" Target="/ppt/slides/slide6.xml" Id="Rf4ce53e19184497c" /><Relationship Type="http://schemas.openxmlformats.org/officeDocument/2006/relationships/slide" Target="/ppt/slides/slide7.xml" Id="R06150cfb337c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80f75d3b6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c2fa95534282" /><Relationship Type="http://schemas.openxmlformats.org/officeDocument/2006/relationships/theme" Target="/ppt/slideMasters/theme/theme1.xml" Id="Rdd44e711639b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0c2fa9553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4d598d13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e90d4082a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4d9333a1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2404b0bef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1b4f8830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ea3db17f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f93dbe8fb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TOMMEL OPP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 OPP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11 590 285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11 600 010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Rønning, Vestbrynet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915 299 261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 OPP INVEST AS</a:t>
            </a:r>
          </a:p>
        </p:txBody>
      </p:sp>
    </p:spTree>
  </p:cSld>
  <p:clrMapOvr>
    <a:masterClrMapping xmlns:a="http://schemas.openxmlformats.org/drawingml/2006/main"/>
  </p:clrMapOvr>
</p:sld>
</file>