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93a185b8b449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03d49a1f3142a2"/>
  </p:sldMasterIdLst>
  <p:sldIdLst>
    <p:sldId xmlns:r="http://schemas.openxmlformats.org/officeDocument/2006/relationships" id="256" r:id="R4397233ae52c4c11"/>
    <p:sldId xmlns:r="http://schemas.openxmlformats.org/officeDocument/2006/relationships" id="257" r:id="Ra6a9732ad906487e"/>
    <p:sldId xmlns:r="http://schemas.openxmlformats.org/officeDocument/2006/relationships" id="258" r:id="Re160acb205a34a36"/>
    <p:sldId xmlns:r="http://schemas.openxmlformats.org/officeDocument/2006/relationships" id="259" r:id="R6f37c8b6d3794846"/>
    <p:sldId xmlns:r="http://schemas.openxmlformats.org/officeDocument/2006/relationships" id="260" r:id="R6313dc04e5404e83"/>
    <p:sldId xmlns:r="http://schemas.openxmlformats.org/officeDocument/2006/relationships" id="261" r:id="R56a549f376fd4350"/>
    <p:sldId xmlns:r="http://schemas.openxmlformats.org/officeDocument/2006/relationships" id="262" r:id="R0682b9f62d41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3d49a1f3142a2" /><Relationship Type="http://schemas.openxmlformats.org/officeDocument/2006/relationships/slide" Target="/ppt/slides/slide1.xml" Id="R4397233ae52c4c11" /><Relationship Type="http://schemas.openxmlformats.org/officeDocument/2006/relationships/slide" Target="/ppt/slides/slide2.xml" Id="Ra6a9732ad906487e" /><Relationship Type="http://schemas.openxmlformats.org/officeDocument/2006/relationships/slide" Target="/ppt/slides/slide3.xml" Id="Re160acb205a34a36" /><Relationship Type="http://schemas.openxmlformats.org/officeDocument/2006/relationships/slide" Target="/ppt/slides/slide4.xml" Id="R6f37c8b6d3794846" /><Relationship Type="http://schemas.openxmlformats.org/officeDocument/2006/relationships/slide" Target="/ppt/slides/slide5.xml" Id="R6313dc04e5404e83" /><Relationship Type="http://schemas.openxmlformats.org/officeDocument/2006/relationships/slide" Target="/ppt/slides/slide6.xml" Id="R56a549f376fd4350" /><Relationship Type="http://schemas.openxmlformats.org/officeDocument/2006/relationships/slide" Target="/ppt/slides/slide7.xml" Id="R0682b9f62d41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e683515cc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d210c4853440b" /><Relationship Type="http://schemas.openxmlformats.org/officeDocument/2006/relationships/theme" Target="/ppt/slideMasters/theme/theme1.xml" Id="R42955fef6148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d210c4853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650e32e88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39f2e1c71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a1951738e4e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76deaca9b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7e2940776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87340c2ec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ebc0ef324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GAMMEL NOK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 NOK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 NOK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 NOK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 NOK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 NOK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41 018 885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 NOK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SKORPION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DIAKONHJEM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GRUPPEN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PRINCIPESSA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GIVERHOLT JOHN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 NOK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Smuget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 NOK HOLDING AS</a:t>
            </a:r>
          </a:p>
        </p:txBody>
      </p:sp>
    </p:spTree>
  </p:cSld>
  <p:clrMapOvr>
    <a:masterClrMapping xmlns:a="http://schemas.openxmlformats.org/drawingml/2006/main"/>
  </p:clrMapOvr>
</p:sld>
</file>