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b0d213f9f948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0520854c9540a5"/>
  </p:sldMasterIdLst>
  <p:sldIdLst>
    <p:sldId xmlns:r="http://schemas.openxmlformats.org/officeDocument/2006/relationships" id="256" r:id="R082437091d2a407c"/>
    <p:sldId xmlns:r="http://schemas.openxmlformats.org/officeDocument/2006/relationships" id="257" r:id="R6887a5b499d445e6"/>
    <p:sldId xmlns:r="http://schemas.openxmlformats.org/officeDocument/2006/relationships" id="258" r:id="Rbb959a03c9074f96"/>
    <p:sldId xmlns:r="http://schemas.openxmlformats.org/officeDocument/2006/relationships" id="259" r:id="R83ad4e16992c46f0"/>
    <p:sldId xmlns:r="http://schemas.openxmlformats.org/officeDocument/2006/relationships" id="260" r:id="R4c2f3756514c4c21"/>
    <p:sldId xmlns:r="http://schemas.openxmlformats.org/officeDocument/2006/relationships" id="261" r:id="R7102de2aa6564ec1"/>
    <p:sldId xmlns:r="http://schemas.openxmlformats.org/officeDocument/2006/relationships" id="262" r:id="R8689c5ba88ff4b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520854c9540a5" /><Relationship Type="http://schemas.openxmlformats.org/officeDocument/2006/relationships/slide" Target="/ppt/slides/slide1.xml" Id="R082437091d2a407c" /><Relationship Type="http://schemas.openxmlformats.org/officeDocument/2006/relationships/slide" Target="/ppt/slides/slide2.xml" Id="R6887a5b499d445e6" /><Relationship Type="http://schemas.openxmlformats.org/officeDocument/2006/relationships/slide" Target="/ppt/slides/slide3.xml" Id="Rbb959a03c9074f96" /><Relationship Type="http://schemas.openxmlformats.org/officeDocument/2006/relationships/slide" Target="/ppt/slides/slide4.xml" Id="R83ad4e16992c46f0" /><Relationship Type="http://schemas.openxmlformats.org/officeDocument/2006/relationships/slide" Target="/ppt/slides/slide5.xml" Id="R4c2f3756514c4c21" /><Relationship Type="http://schemas.openxmlformats.org/officeDocument/2006/relationships/slide" Target="/ppt/slides/slide6.xml" Id="R7102de2aa6564ec1" /><Relationship Type="http://schemas.openxmlformats.org/officeDocument/2006/relationships/slide" Target="/ppt/slides/slide7.xml" Id="R8689c5ba88ff4b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b1d9588a545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e3777373747a5" /><Relationship Type="http://schemas.openxmlformats.org/officeDocument/2006/relationships/theme" Target="/ppt/slideMasters/theme/theme1.xml" Id="R1a7a62554ba34f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3e3777373747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7fe700eb040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6274f7a6f4a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67162059a48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ddb2702d541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36686d16745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52aa0c5da40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47a18a2d64e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AASBØ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AASBØ HOLDING AS ble etablert [år] og holder til i Tvedestrand.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3 328 276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5 657 288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AASBØ TOMAS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Grenstøl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4900 Tvedestrand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46 60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tomas@safecontrol.no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915 303 269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AASBØ HOLDING AS</a:t>
            </a:r>
          </a:p>
        </p:txBody>
      </p:sp>
    </p:spTree>
  </p:cSld>
  <p:clrMapOvr>
    <a:masterClrMapping xmlns:a="http://schemas.openxmlformats.org/drawingml/2006/main"/>
  </p:clrMapOvr>
</p:sld>
</file>