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668afe21d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94aac68314433"/>
  </p:sldMasterIdLst>
  <p:sldIdLst>
    <p:sldId xmlns:r="http://schemas.openxmlformats.org/officeDocument/2006/relationships" id="256" r:id="Rdc099895ab9c48f1"/>
    <p:sldId xmlns:r="http://schemas.openxmlformats.org/officeDocument/2006/relationships" id="257" r:id="R5fe1226b327b47e2"/>
    <p:sldId xmlns:r="http://schemas.openxmlformats.org/officeDocument/2006/relationships" id="258" r:id="R30cd4804ff614055"/>
    <p:sldId xmlns:r="http://schemas.openxmlformats.org/officeDocument/2006/relationships" id="259" r:id="R30801c8a96f242dd"/>
    <p:sldId xmlns:r="http://schemas.openxmlformats.org/officeDocument/2006/relationships" id="260" r:id="Re930664701504e63"/>
    <p:sldId xmlns:r="http://schemas.openxmlformats.org/officeDocument/2006/relationships" id="261" r:id="Rf1ea8aceac174242"/>
    <p:sldId xmlns:r="http://schemas.openxmlformats.org/officeDocument/2006/relationships" id="262" r:id="R459ac721c1a8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94aac68314433" /><Relationship Type="http://schemas.openxmlformats.org/officeDocument/2006/relationships/slide" Target="/ppt/slides/slide1.xml" Id="Rdc099895ab9c48f1" /><Relationship Type="http://schemas.openxmlformats.org/officeDocument/2006/relationships/slide" Target="/ppt/slides/slide2.xml" Id="R5fe1226b327b47e2" /><Relationship Type="http://schemas.openxmlformats.org/officeDocument/2006/relationships/slide" Target="/ppt/slides/slide3.xml" Id="R30cd4804ff614055" /><Relationship Type="http://schemas.openxmlformats.org/officeDocument/2006/relationships/slide" Target="/ppt/slides/slide4.xml" Id="R30801c8a96f242dd" /><Relationship Type="http://schemas.openxmlformats.org/officeDocument/2006/relationships/slide" Target="/ppt/slides/slide5.xml" Id="Re930664701504e63" /><Relationship Type="http://schemas.openxmlformats.org/officeDocument/2006/relationships/slide" Target="/ppt/slides/slide6.xml" Id="Rf1ea8aceac174242" /><Relationship Type="http://schemas.openxmlformats.org/officeDocument/2006/relationships/slide" Target="/ppt/slides/slide7.xml" Id="R459ac721c1a8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ffcdd6bb6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f2eb894245ff" /><Relationship Type="http://schemas.openxmlformats.org/officeDocument/2006/relationships/theme" Target="/ppt/slideMasters/theme/theme1.xml" Id="Rde99c78497ef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0f2eb8942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1616702b9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c67b69f9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57a19772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88e3799d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396528bf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823c236d0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f768fe5db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STYRMOE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STYRMOE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1 469 672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9 078 962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STYRMOE ODD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915 304 478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STYRMOE INVEST AS</a:t>
            </a:r>
          </a:p>
        </p:txBody>
      </p:sp>
    </p:spTree>
  </p:cSld>
  <p:clrMapOvr>
    <a:masterClrMapping xmlns:a="http://schemas.openxmlformats.org/drawingml/2006/main"/>
  </p:clrMapOvr>
</p:sld>
</file>