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5c6cb7504b49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4019e7b04244a5"/>
  </p:sldMasterIdLst>
  <p:sldIdLst>
    <p:sldId xmlns:r="http://schemas.openxmlformats.org/officeDocument/2006/relationships" id="256" r:id="R3413e19d53ce4ab9"/>
    <p:sldId xmlns:r="http://schemas.openxmlformats.org/officeDocument/2006/relationships" id="257" r:id="Re5161afdddf84803"/>
    <p:sldId xmlns:r="http://schemas.openxmlformats.org/officeDocument/2006/relationships" id="258" r:id="Rd2d546dfcb564363"/>
    <p:sldId xmlns:r="http://schemas.openxmlformats.org/officeDocument/2006/relationships" id="259" r:id="R54abdfdb19204b52"/>
    <p:sldId xmlns:r="http://schemas.openxmlformats.org/officeDocument/2006/relationships" id="260" r:id="R48d04b8ab3874935"/>
    <p:sldId xmlns:r="http://schemas.openxmlformats.org/officeDocument/2006/relationships" id="261" r:id="R4a22148fcbd042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4019e7b04244a5" /><Relationship Type="http://schemas.openxmlformats.org/officeDocument/2006/relationships/slide" Target="/ppt/slides/slide1.xml" Id="R3413e19d53ce4ab9" /><Relationship Type="http://schemas.openxmlformats.org/officeDocument/2006/relationships/slide" Target="/ppt/slides/slide2.xml" Id="Re5161afdddf84803" /><Relationship Type="http://schemas.openxmlformats.org/officeDocument/2006/relationships/slide" Target="/ppt/slides/slide3.xml" Id="Rd2d546dfcb564363" /><Relationship Type="http://schemas.openxmlformats.org/officeDocument/2006/relationships/slide" Target="/ppt/slides/slide4.xml" Id="R54abdfdb19204b52" /><Relationship Type="http://schemas.openxmlformats.org/officeDocument/2006/relationships/slide" Target="/ppt/slides/slide5.xml" Id="R48d04b8ab3874935" /><Relationship Type="http://schemas.openxmlformats.org/officeDocument/2006/relationships/slide" Target="/ppt/slides/slide6.xml" Id="R4a22148fcbd042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ca2125c3974d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895f565594c8d" /><Relationship Type="http://schemas.openxmlformats.org/officeDocument/2006/relationships/theme" Target="/ppt/slideMasters/theme/theme1.xml" Id="R5b2903fd63924a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8895f565594c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9ce4f410048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d038623e747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edbf0fa464c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342cc4a1741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5c413554f44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f9f0bf8f44a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RG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Lønningsåsen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915 304 621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