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245c6277d943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41c95fcd1e4a83"/>
  </p:sldMasterIdLst>
  <p:sldIdLst>
    <p:sldId xmlns:r="http://schemas.openxmlformats.org/officeDocument/2006/relationships" id="256" r:id="R04d408a4da4042e5"/>
    <p:sldId xmlns:r="http://schemas.openxmlformats.org/officeDocument/2006/relationships" id="257" r:id="R64323312d7584c4d"/>
    <p:sldId xmlns:r="http://schemas.openxmlformats.org/officeDocument/2006/relationships" id="258" r:id="R8e69ae52fa6d45dc"/>
    <p:sldId xmlns:r="http://schemas.openxmlformats.org/officeDocument/2006/relationships" id="259" r:id="R47d36c0d85e5469d"/>
    <p:sldId xmlns:r="http://schemas.openxmlformats.org/officeDocument/2006/relationships" id="260" r:id="R370e801e4cf645f6"/>
    <p:sldId xmlns:r="http://schemas.openxmlformats.org/officeDocument/2006/relationships" id="261" r:id="R29c15aa7701843d9"/>
    <p:sldId xmlns:r="http://schemas.openxmlformats.org/officeDocument/2006/relationships" id="262" r:id="R11e55135c47448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1c95fcd1e4a83" /><Relationship Type="http://schemas.openxmlformats.org/officeDocument/2006/relationships/slide" Target="/ppt/slides/slide1.xml" Id="R04d408a4da4042e5" /><Relationship Type="http://schemas.openxmlformats.org/officeDocument/2006/relationships/slide" Target="/ppt/slides/slide2.xml" Id="R64323312d7584c4d" /><Relationship Type="http://schemas.openxmlformats.org/officeDocument/2006/relationships/slide" Target="/ppt/slides/slide3.xml" Id="R8e69ae52fa6d45dc" /><Relationship Type="http://schemas.openxmlformats.org/officeDocument/2006/relationships/slide" Target="/ppt/slides/slide4.xml" Id="R47d36c0d85e5469d" /><Relationship Type="http://schemas.openxmlformats.org/officeDocument/2006/relationships/slide" Target="/ppt/slides/slide5.xml" Id="R370e801e4cf645f6" /><Relationship Type="http://schemas.openxmlformats.org/officeDocument/2006/relationships/slide" Target="/ppt/slides/slide6.xml" Id="R29c15aa7701843d9" /><Relationship Type="http://schemas.openxmlformats.org/officeDocument/2006/relationships/slide" Target="/ppt/slides/slide7.xml" Id="R11e55135c47448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18f309b7244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b6c6852bb4304" /><Relationship Type="http://schemas.openxmlformats.org/officeDocument/2006/relationships/theme" Target="/ppt/slideMasters/theme/theme1.xml" Id="R6206a4d7ed1d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bb6c6852bb43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d32a0fb494e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2ac5085d34b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6d401070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31b76702d4e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eaff8d43448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4bdfa613640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28a48440f4f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