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5a8779ca0b84c0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b8443549f5749f3"/>
  </p:sldMasterIdLst>
  <p:sldIdLst>
    <p:sldId xmlns:r="http://schemas.openxmlformats.org/officeDocument/2006/relationships" id="256" r:id="Ra1f972700a6c431d"/>
    <p:sldId xmlns:r="http://schemas.openxmlformats.org/officeDocument/2006/relationships" id="257" r:id="Raee7e88d4a624e70"/>
    <p:sldId xmlns:r="http://schemas.openxmlformats.org/officeDocument/2006/relationships" id="258" r:id="R8542d69f36a64718"/>
    <p:sldId xmlns:r="http://schemas.openxmlformats.org/officeDocument/2006/relationships" id="259" r:id="R4fae4ef28a634c67"/>
    <p:sldId xmlns:r="http://schemas.openxmlformats.org/officeDocument/2006/relationships" id="260" r:id="R39b7693d0a374218"/>
    <p:sldId xmlns:r="http://schemas.openxmlformats.org/officeDocument/2006/relationships" id="261" r:id="R69b0c73e8aa149e3"/>
    <p:sldId xmlns:r="http://schemas.openxmlformats.org/officeDocument/2006/relationships" id="262" r:id="R08cc35b6d158437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b8443549f5749f3" /><Relationship Type="http://schemas.openxmlformats.org/officeDocument/2006/relationships/slide" Target="/ppt/slides/slide1.xml" Id="Ra1f972700a6c431d" /><Relationship Type="http://schemas.openxmlformats.org/officeDocument/2006/relationships/slide" Target="/ppt/slides/slide2.xml" Id="Raee7e88d4a624e70" /><Relationship Type="http://schemas.openxmlformats.org/officeDocument/2006/relationships/slide" Target="/ppt/slides/slide3.xml" Id="R8542d69f36a64718" /><Relationship Type="http://schemas.openxmlformats.org/officeDocument/2006/relationships/slide" Target="/ppt/slides/slide4.xml" Id="R4fae4ef28a634c67" /><Relationship Type="http://schemas.openxmlformats.org/officeDocument/2006/relationships/slide" Target="/ppt/slides/slide5.xml" Id="R39b7693d0a374218" /><Relationship Type="http://schemas.openxmlformats.org/officeDocument/2006/relationships/slide" Target="/ppt/slides/slide6.xml" Id="R69b0c73e8aa149e3" /><Relationship Type="http://schemas.openxmlformats.org/officeDocument/2006/relationships/slide" Target="/ppt/slides/slide7.xml" Id="R08cc35b6d158437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cf852a700e14e8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43bcde1285409e" /><Relationship Type="http://schemas.openxmlformats.org/officeDocument/2006/relationships/theme" Target="/ppt/slideMasters/theme/theme1.xml" Id="Rae3686f632d94c1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743bcde1285409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ec852a9de84f3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cd8e9cdc8647d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703d8ee2c240e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ec7737de384f7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aa83786bc84b9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7c7bfc0286431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7e444dac99431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BANKS STREET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BANKS STREET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BANKS STREET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BANKS STREET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BANKS STREET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BANKS STREET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−35 954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2 066 242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10 256 301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10 772 300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BANKS STREET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ERIK SALBU AASLAND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BANKS STREET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Advokatfirmaet Ræder AS, Dronning Eufemias gate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0150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915 304 672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BANKS STREET AS</a:t>
            </a:r>
          </a:p>
        </p:txBody>
      </p:sp>
    </p:spTree>
  </p:cSld>
  <p:clrMapOvr>
    <a:masterClrMapping xmlns:a="http://schemas.openxmlformats.org/drawingml/2006/main"/>
  </p:clrMapOvr>
</p:sld>
</file>