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466dfc49b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e8d8542d14b20"/>
  </p:sldMasterIdLst>
  <p:sldIdLst>
    <p:sldId xmlns:r="http://schemas.openxmlformats.org/officeDocument/2006/relationships" id="256" r:id="R34fb7320bfd944b2"/>
    <p:sldId xmlns:r="http://schemas.openxmlformats.org/officeDocument/2006/relationships" id="257" r:id="R7a4a5bb7f3b645ac"/>
    <p:sldId xmlns:r="http://schemas.openxmlformats.org/officeDocument/2006/relationships" id="258" r:id="R6343b0f995f7459b"/>
    <p:sldId xmlns:r="http://schemas.openxmlformats.org/officeDocument/2006/relationships" id="259" r:id="Rf7d6903f289a4538"/>
    <p:sldId xmlns:r="http://schemas.openxmlformats.org/officeDocument/2006/relationships" id="260" r:id="R288df75bf125415a"/>
    <p:sldId xmlns:r="http://schemas.openxmlformats.org/officeDocument/2006/relationships" id="261" r:id="Rd19702629e084911"/>
    <p:sldId xmlns:r="http://schemas.openxmlformats.org/officeDocument/2006/relationships" id="262" r:id="R1845fa82320a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e8d8542d14b20" /><Relationship Type="http://schemas.openxmlformats.org/officeDocument/2006/relationships/slide" Target="/ppt/slides/slide1.xml" Id="R34fb7320bfd944b2" /><Relationship Type="http://schemas.openxmlformats.org/officeDocument/2006/relationships/slide" Target="/ppt/slides/slide2.xml" Id="R7a4a5bb7f3b645ac" /><Relationship Type="http://schemas.openxmlformats.org/officeDocument/2006/relationships/slide" Target="/ppt/slides/slide3.xml" Id="R6343b0f995f7459b" /><Relationship Type="http://schemas.openxmlformats.org/officeDocument/2006/relationships/slide" Target="/ppt/slides/slide4.xml" Id="Rf7d6903f289a4538" /><Relationship Type="http://schemas.openxmlformats.org/officeDocument/2006/relationships/slide" Target="/ppt/slides/slide5.xml" Id="R288df75bf125415a" /><Relationship Type="http://schemas.openxmlformats.org/officeDocument/2006/relationships/slide" Target="/ppt/slides/slide6.xml" Id="Rd19702629e084911" /><Relationship Type="http://schemas.openxmlformats.org/officeDocument/2006/relationships/slide" Target="/ppt/slides/slide7.xml" Id="R1845fa82320a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dad680a14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2e6b40024cb1" /><Relationship Type="http://schemas.openxmlformats.org/officeDocument/2006/relationships/theme" Target="/ppt/slideMasters/theme/theme1.xml" Id="Ra47686278368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22e6b4002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668d4021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13e35a86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6aa01ee7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bb129c4c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941f7eee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c1546b16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6dd1bc061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TAKMESTERAN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TAKMESTERAN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8 584 313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 SEALING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LANGLAND STIAN WALUM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Russervegen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915 313 019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TAKMESTERAN AS</a:t>
            </a:r>
          </a:p>
        </p:txBody>
      </p:sp>
    </p:spTree>
  </p:cSld>
  <p:clrMapOvr>
    <a:masterClrMapping xmlns:a="http://schemas.openxmlformats.org/drawingml/2006/main"/>
  </p:clrMapOvr>
</p:sld>
</file>