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1e87fc216a47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6a5bf105d648de"/>
  </p:sldMasterIdLst>
  <p:sldIdLst>
    <p:sldId xmlns:r="http://schemas.openxmlformats.org/officeDocument/2006/relationships" id="256" r:id="Rfe6007480fa94b3a"/>
    <p:sldId xmlns:r="http://schemas.openxmlformats.org/officeDocument/2006/relationships" id="257" r:id="R0269926a62ef40c1"/>
    <p:sldId xmlns:r="http://schemas.openxmlformats.org/officeDocument/2006/relationships" id="258" r:id="Ra3bf7d7d857546e6"/>
    <p:sldId xmlns:r="http://schemas.openxmlformats.org/officeDocument/2006/relationships" id="259" r:id="Rd61733ea80a54da0"/>
    <p:sldId xmlns:r="http://schemas.openxmlformats.org/officeDocument/2006/relationships" id="260" r:id="R9ef42759783d4df5"/>
    <p:sldId xmlns:r="http://schemas.openxmlformats.org/officeDocument/2006/relationships" id="261" r:id="R83aa7c677f2c4d7f"/>
    <p:sldId xmlns:r="http://schemas.openxmlformats.org/officeDocument/2006/relationships" id="262" r:id="Rdf818413c0e944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a5bf105d648de" /><Relationship Type="http://schemas.openxmlformats.org/officeDocument/2006/relationships/slide" Target="/ppt/slides/slide1.xml" Id="Rfe6007480fa94b3a" /><Relationship Type="http://schemas.openxmlformats.org/officeDocument/2006/relationships/slide" Target="/ppt/slides/slide2.xml" Id="R0269926a62ef40c1" /><Relationship Type="http://schemas.openxmlformats.org/officeDocument/2006/relationships/slide" Target="/ppt/slides/slide3.xml" Id="Ra3bf7d7d857546e6" /><Relationship Type="http://schemas.openxmlformats.org/officeDocument/2006/relationships/slide" Target="/ppt/slides/slide4.xml" Id="Rd61733ea80a54da0" /><Relationship Type="http://schemas.openxmlformats.org/officeDocument/2006/relationships/slide" Target="/ppt/slides/slide5.xml" Id="R9ef42759783d4df5" /><Relationship Type="http://schemas.openxmlformats.org/officeDocument/2006/relationships/slide" Target="/ppt/slides/slide6.xml" Id="R83aa7c677f2c4d7f" /><Relationship Type="http://schemas.openxmlformats.org/officeDocument/2006/relationships/slide" Target="/ppt/slides/slide7.xml" Id="Rdf818413c0e944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6a23010554f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d0613fe484a9d" /><Relationship Type="http://schemas.openxmlformats.org/officeDocument/2006/relationships/theme" Target="/ppt/slideMasters/theme/theme1.xml" Id="R69be62cd98ef47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5d0613fe48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877689f9647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e021b4c424a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1e8cd5b954c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e32ab06b344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f6fdaa15a4e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59c0143d249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af87f78174c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TECHAL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TECHAL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303 818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125 210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19 533 703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23 260 957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26 315 536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VELTA AA LJOSLAND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3961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915 313 647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TECHAL AS</a:t>
            </a:r>
          </a:p>
        </p:txBody>
      </p:sp>
    </p:spTree>
  </p:cSld>
  <p:clrMapOvr>
    <a:masterClrMapping xmlns:a="http://schemas.openxmlformats.org/drawingml/2006/main"/>
  </p:clrMapOvr>
</p:sld>
</file>