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523cfa13e40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2499a04b34107"/>
  </p:sldMasterIdLst>
  <p:sldIdLst>
    <p:sldId xmlns:r="http://schemas.openxmlformats.org/officeDocument/2006/relationships" id="256" r:id="Rf168e8a1eff14a39"/>
    <p:sldId xmlns:r="http://schemas.openxmlformats.org/officeDocument/2006/relationships" id="257" r:id="Rdb0142d8f0f64102"/>
    <p:sldId xmlns:r="http://schemas.openxmlformats.org/officeDocument/2006/relationships" id="258" r:id="R61dd52e0f91b4082"/>
    <p:sldId xmlns:r="http://schemas.openxmlformats.org/officeDocument/2006/relationships" id="259" r:id="R2cfc13b8c80a45e5"/>
    <p:sldId xmlns:r="http://schemas.openxmlformats.org/officeDocument/2006/relationships" id="260" r:id="R57f74d4e918a4298"/>
    <p:sldId xmlns:r="http://schemas.openxmlformats.org/officeDocument/2006/relationships" id="261" r:id="R83d1c48f1d464475"/>
    <p:sldId xmlns:r="http://schemas.openxmlformats.org/officeDocument/2006/relationships" id="262" r:id="Rbe8199b18081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2499a04b34107" /><Relationship Type="http://schemas.openxmlformats.org/officeDocument/2006/relationships/slide" Target="/ppt/slides/slide1.xml" Id="Rf168e8a1eff14a39" /><Relationship Type="http://schemas.openxmlformats.org/officeDocument/2006/relationships/slide" Target="/ppt/slides/slide2.xml" Id="Rdb0142d8f0f64102" /><Relationship Type="http://schemas.openxmlformats.org/officeDocument/2006/relationships/slide" Target="/ppt/slides/slide3.xml" Id="R61dd52e0f91b4082" /><Relationship Type="http://schemas.openxmlformats.org/officeDocument/2006/relationships/slide" Target="/ppt/slides/slide4.xml" Id="R2cfc13b8c80a45e5" /><Relationship Type="http://schemas.openxmlformats.org/officeDocument/2006/relationships/slide" Target="/ppt/slides/slide5.xml" Id="R57f74d4e918a4298" /><Relationship Type="http://schemas.openxmlformats.org/officeDocument/2006/relationships/slide" Target="/ppt/slides/slide6.xml" Id="R83d1c48f1d464475" /><Relationship Type="http://schemas.openxmlformats.org/officeDocument/2006/relationships/slide" Target="/ppt/slides/slide7.xml" Id="Rbe8199b18081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4308dd5b1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947ff8814871" /><Relationship Type="http://schemas.openxmlformats.org/officeDocument/2006/relationships/theme" Target="/ppt/slideMasters/theme/theme1.xml" Id="Red729770a645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c947ff881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63ce69d2f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22eaa409f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108c85348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bdbaeccbc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0a947030f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d47f4ce7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e84069c07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KCBP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KCBP INVEST AS ble etablert [år] og holder til i Sira.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3 135 015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POULSEN KENNETH CHR BREDE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Poulsen, Sirnesvegen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4438 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915 318 487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KCBP INVEST AS</a:t>
            </a:r>
          </a:p>
        </p:txBody>
      </p:sp>
    </p:spTree>
  </p:cSld>
  <p:clrMapOvr>
    <a:masterClrMapping xmlns:a="http://schemas.openxmlformats.org/drawingml/2006/main"/>
  </p:clrMapOvr>
</p:sld>
</file>