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13529e1d6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5809a28f0478f"/>
  </p:sldMasterIdLst>
  <p:sldIdLst>
    <p:sldId xmlns:r="http://schemas.openxmlformats.org/officeDocument/2006/relationships" id="256" r:id="R55c4a7efa5924c7c"/>
    <p:sldId xmlns:r="http://schemas.openxmlformats.org/officeDocument/2006/relationships" id="257" r:id="R616f525f201f46a5"/>
    <p:sldId xmlns:r="http://schemas.openxmlformats.org/officeDocument/2006/relationships" id="258" r:id="Rd4dad974c21543b0"/>
    <p:sldId xmlns:r="http://schemas.openxmlformats.org/officeDocument/2006/relationships" id="259" r:id="Rf462fbcda394416f"/>
    <p:sldId xmlns:r="http://schemas.openxmlformats.org/officeDocument/2006/relationships" id="260" r:id="Rf07e5062f891434f"/>
    <p:sldId xmlns:r="http://schemas.openxmlformats.org/officeDocument/2006/relationships" id="261" r:id="Rb2e071f35a20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5809a28f0478f" /><Relationship Type="http://schemas.openxmlformats.org/officeDocument/2006/relationships/slide" Target="/ppt/slides/slide1.xml" Id="R55c4a7efa5924c7c" /><Relationship Type="http://schemas.openxmlformats.org/officeDocument/2006/relationships/slide" Target="/ppt/slides/slide2.xml" Id="R616f525f201f46a5" /><Relationship Type="http://schemas.openxmlformats.org/officeDocument/2006/relationships/slide" Target="/ppt/slides/slide3.xml" Id="Rd4dad974c21543b0" /><Relationship Type="http://schemas.openxmlformats.org/officeDocument/2006/relationships/slide" Target="/ppt/slides/slide4.xml" Id="Rf462fbcda394416f" /><Relationship Type="http://schemas.openxmlformats.org/officeDocument/2006/relationships/slide" Target="/ppt/slides/slide5.xml" Id="Rf07e5062f891434f" /><Relationship Type="http://schemas.openxmlformats.org/officeDocument/2006/relationships/slide" Target="/ppt/slides/slide6.xml" Id="Rb2e071f35a20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1bd8cc240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76f405ba4482d" /><Relationship Type="http://schemas.openxmlformats.org/officeDocument/2006/relationships/theme" Target="/ppt/slideMasters/theme/theme1.xml" Id="Ra9fa28a7ae68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76f405ba4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3e1c4fa7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ffbb39090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5d1beed29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71606707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ca542c9e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1ab96fa79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TRØNDELAG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915 320 813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