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966852436f47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a2617f1df14985"/>
  </p:sldMasterIdLst>
  <p:sldIdLst>
    <p:sldId xmlns:r="http://schemas.openxmlformats.org/officeDocument/2006/relationships" id="256" r:id="R99f46200622946e0"/>
    <p:sldId xmlns:r="http://schemas.openxmlformats.org/officeDocument/2006/relationships" id="257" r:id="Rc49dbd477c35485c"/>
    <p:sldId xmlns:r="http://schemas.openxmlformats.org/officeDocument/2006/relationships" id="258" r:id="R3e795f00344a4951"/>
    <p:sldId xmlns:r="http://schemas.openxmlformats.org/officeDocument/2006/relationships" id="259" r:id="R70fa9e97fa054dde"/>
    <p:sldId xmlns:r="http://schemas.openxmlformats.org/officeDocument/2006/relationships" id="260" r:id="Rb5e2489fcfd44d46"/>
    <p:sldId xmlns:r="http://schemas.openxmlformats.org/officeDocument/2006/relationships" id="261" r:id="R2fac01a80d73468e"/>
    <p:sldId xmlns:r="http://schemas.openxmlformats.org/officeDocument/2006/relationships" id="262" r:id="Rfbc7f57b9acb4a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a2617f1df14985" /><Relationship Type="http://schemas.openxmlformats.org/officeDocument/2006/relationships/slide" Target="/ppt/slides/slide1.xml" Id="R99f46200622946e0" /><Relationship Type="http://schemas.openxmlformats.org/officeDocument/2006/relationships/slide" Target="/ppt/slides/slide2.xml" Id="Rc49dbd477c35485c" /><Relationship Type="http://schemas.openxmlformats.org/officeDocument/2006/relationships/slide" Target="/ppt/slides/slide3.xml" Id="R3e795f00344a4951" /><Relationship Type="http://schemas.openxmlformats.org/officeDocument/2006/relationships/slide" Target="/ppt/slides/slide4.xml" Id="R70fa9e97fa054dde" /><Relationship Type="http://schemas.openxmlformats.org/officeDocument/2006/relationships/slide" Target="/ppt/slides/slide5.xml" Id="Rb5e2489fcfd44d46" /><Relationship Type="http://schemas.openxmlformats.org/officeDocument/2006/relationships/slide" Target="/ppt/slides/slide6.xml" Id="R2fac01a80d73468e" /><Relationship Type="http://schemas.openxmlformats.org/officeDocument/2006/relationships/slide" Target="/ppt/slides/slide7.xml" Id="Rfbc7f57b9acb4a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e2eead17054f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118fd3c054b55" /><Relationship Type="http://schemas.openxmlformats.org/officeDocument/2006/relationships/theme" Target="/ppt/slideMasters/theme/theme1.xml" Id="Rd4185328811f43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d118fd3c054b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2f64b404c42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15366e54f45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277a7246041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aa3992f7e49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f7a78b5904f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04e7556af4c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6ba9ef64547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NORGESTAK TRØNDELAG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TRØNDELAG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NORGESTAK TRØNDELAG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TRØNDELAG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TRØNDELAG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TRØNDELAG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80 499 451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3 568 890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2 823 046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15 996 197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34 337 295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TRØNDELAG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APEX NOR AS  –  42,0 %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MIKKELI UTVIKLING AS  –  38,0 %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LETNES PER ANDREAS OVERÅ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STØRSETH ESKILD H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TRØNDELAG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Kometvegen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7652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915 320 813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TRØNDELAG AS</a:t>
            </a:r>
          </a:p>
        </p:txBody>
      </p:sp>
    </p:spTree>
  </p:cSld>
  <p:clrMapOvr>
    <a:masterClrMapping xmlns:a="http://schemas.openxmlformats.org/drawingml/2006/main"/>
  </p:clrMapOvr>
</p:sld>
</file>