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aa59b8ba0f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a919275a514959"/>
  </p:sldMasterIdLst>
  <p:sldIdLst>
    <p:sldId xmlns:r="http://schemas.openxmlformats.org/officeDocument/2006/relationships" id="256" r:id="R18fcdae86e514cf0"/>
    <p:sldId xmlns:r="http://schemas.openxmlformats.org/officeDocument/2006/relationships" id="257" r:id="R349ba3938a304462"/>
    <p:sldId xmlns:r="http://schemas.openxmlformats.org/officeDocument/2006/relationships" id="258" r:id="Rb770e5f14eab4492"/>
    <p:sldId xmlns:r="http://schemas.openxmlformats.org/officeDocument/2006/relationships" id="259" r:id="R664bd70bd26746e7"/>
    <p:sldId xmlns:r="http://schemas.openxmlformats.org/officeDocument/2006/relationships" id="260" r:id="R52533b41e5fc419f"/>
    <p:sldId xmlns:r="http://schemas.openxmlformats.org/officeDocument/2006/relationships" id="261" r:id="Rb038ae249a1647de"/>
    <p:sldId xmlns:r="http://schemas.openxmlformats.org/officeDocument/2006/relationships" id="262" r:id="Re54745b11cfd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919275a514959" /><Relationship Type="http://schemas.openxmlformats.org/officeDocument/2006/relationships/slide" Target="/ppt/slides/slide1.xml" Id="R18fcdae86e514cf0" /><Relationship Type="http://schemas.openxmlformats.org/officeDocument/2006/relationships/slide" Target="/ppt/slides/slide2.xml" Id="R349ba3938a304462" /><Relationship Type="http://schemas.openxmlformats.org/officeDocument/2006/relationships/slide" Target="/ppt/slides/slide3.xml" Id="Rb770e5f14eab4492" /><Relationship Type="http://schemas.openxmlformats.org/officeDocument/2006/relationships/slide" Target="/ppt/slides/slide4.xml" Id="R664bd70bd26746e7" /><Relationship Type="http://schemas.openxmlformats.org/officeDocument/2006/relationships/slide" Target="/ppt/slides/slide5.xml" Id="R52533b41e5fc419f" /><Relationship Type="http://schemas.openxmlformats.org/officeDocument/2006/relationships/slide" Target="/ppt/slides/slide6.xml" Id="Rb038ae249a1647de" /><Relationship Type="http://schemas.openxmlformats.org/officeDocument/2006/relationships/slide" Target="/ppt/slides/slide7.xml" Id="Re54745b11cfd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d563dc74b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6d00f8d004d0f" /><Relationship Type="http://schemas.openxmlformats.org/officeDocument/2006/relationships/theme" Target="/ppt/slideMasters/theme/theme1.xml" Id="Rd9412fcab131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6d00f8d004d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d4632116b4e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c6c36cdda49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9cb702ce24f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f8d7d979b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7f5a5befa4a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3c1396561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e82090eaf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1VASK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1VASK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4 859 032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2 540 946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DANIELLA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ROLF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915 330 193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1VASK AS</a:t>
            </a:r>
          </a:p>
        </p:txBody>
      </p:sp>
    </p:spTree>
  </p:cSld>
  <p:clrMapOvr>
    <a:masterClrMapping xmlns:a="http://schemas.openxmlformats.org/drawingml/2006/main"/>
  </p:clrMapOvr>
</p:sld>
</file>