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ea1eaa065143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3df4b965444126"/>
  </p:sldMasterIdLst>
  <p:sldIdLst>
    <p:sldId xmlns:r="http://schemas.openxmlformats.org/officeDocument/2006/relationships" id="256" r:id="R470e67ea2e7c4b62"/>
    <p:sldId xmlns:r="http://schemas.openxmlformats.org/officeDocument/2006/relationships" id="257" r:id="Rf1fbd53dbdc743aa"/>
    <p:sldId xmlns:r="http://schemas.openxmlformats.org/officeDocument/2006/relationships" id="258" r:id="R3db2d2adc1714e08"/>
    <p:sldId xmlns:r="http://schemas.openxmlformats.org/officeDocument/2006/relationships" id="259" r:id="Rb85820e84fca449c"/>
    <p:sldId xmlns:r="http://schemas.openxmlformats.org/officeDocument/2006/relationships" id="260" r:id="R317fde33417f40ca"/>
    <p:sldId xmlns:r="http://schemas.openxmlformats.org/officeDocument/2006/relationships" id="261" r:id="R14830739f0bc4ed2"/>
    <p:sldId xmlns:r="http://schemas.openxmlformats.org/officeDocument/2006/relationships" id="262" r:id="R3ed12b4ca41a4d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df4b965444126" /><Relationship Type="http://schemas.openxmlformats.org/officeDocument/2006/relationships/slide" Target="/ppt/slides/slide1.xml" Id="R470e67ea2e7c4b62" /><Relationship Type="http://schemas.openxmlformats.org/officeDocument/2006/relationships/slide" Target="/ppt/slides/slide2.xml" Id="Rf1fbd53dbdc743aa" /><Relationship Type="http://schemas.openxmlformats.org/officeDocument/2006/relationships/slide" Target="/ppt/slides/slide3.xml" Id="R3db2d2adc1714e08" /><Relationship Type="http://schemas.openxmlformats.org/officeDocument/2006/relationships/slide" Target="/ppt/slides/slide4.xml" Id="Rb85820e84fca449c" /><Relationship Type="http://schemas.openxmlformats.org/officeDocument/2006/relationships/slide" Target="/ppt/slides/slide5.xml" Id="R317fde33417f40ca" /><Relationship Type="http://schemas.openxmlformats.org/officeDocument/2006/relationships/slide" Target="/ppt/slides/slide6.xml" Id="R14830739f0bc4ed2" /><Relationship Type="http://schemas.openxmlformats.org/officeDocument/2006/relationships/slide" Target="/ppt/slides/slide7.xml" Id="R3ed12b4ca41a4d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cbab7281547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1984f518b4f0d" /><Relationship Type="http://schemas.openxmlformats.org/officeDocument/2006/relationships/theme" Target="/ppt/slideMasters/theme/theme1.xml" Id="Rf74b2ea6b65a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91984f518b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c2024946342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056d412a144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69023f4c1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e8fd68b1145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7dbc4538746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8f73df5674b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bd2d00122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MASKINTRANSPORT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MASKINTRANSPORT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MASKINTRANSPORT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MASKINTRANSPORT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MASKINTRANSPORT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MASKINTRANSPORT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39 092 780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−1 314 238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−1 507 571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24 953 215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MASKINTRANSPORT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GRUPPEN AS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OFTEBRO INGE SENUM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MASKINTRANSPORT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915 336 876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MASKINTRANSPORT AS</a:t>
            </a:r>
          </a:p>
        </p:txBody>
      </p:sp>
    </p:spTree>
  </p:cSld>
  <p:clrMapOvr>
    <a:masterClrMapping xmlns:a="http://schemas.openxmlformats.org/drawingml/2006/main"/>
  </p:clrMapOvr>
</p:sld>
</file>