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0bb746e94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a0854b039488c"/>
  </p:sldMasterIdLst>
  <p:sldIdLst>
    <p:sldId xmlns:r="http://schemas.openxmlformats.org/officeDocument/2006/relationships" id="256" r:id="R7fbd71d922254410"/>
    <p:sldId xmlns:r="http://schemas.openxmlformats.org/officeDocument/2006/relationships" id="257" r:id="R945d82878a7347d1"/>
    <p:sldId xmlns:r="http://schemas.openxmlformats.org/officeDocument/2006/relationships" id="258" r:id="Rb016acf7b78a4cae"/>
    <p:sldId xmlns:r="http://schemas.openxmlformats.org/officeDocument/2006/relationships" id="259" r:id="R074585b6336a4fce"/>
    <p:sldId xmlns:r="http://schemas.openxmlformats.org/officeDocument/2006/relationships" id="260" r:id="Re1d536c9b4d24f56"/>
    <p:sldId xmlns:r="http://schemas.openxmlformats.org/officeDocument/2006/relationships" id="261" r:id="R4567b1d4582d4474"/>
    <p:sldId xmlns:r="http://schemas.openxmlformats.org/officeDocument/2006/relationships" id="262" r:id="R66ac3e198b35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a0854b039488c" /><Relationship Type="http://schemas.openxmlformats.org/officeDocument/2006/relationships/slide" Target="/ppt/slides/slide1.xml" Id="R7fbd71d922254410" /><Relationship Type="http://schemas.openxmlformats.org/officeDocument/2006/relationships/slide" Target="/ppt/slides/slide2.xml" Id="R945d82878a7347d1" /><Relationship Type="http://schemas.openxmlformats.org/officeDocument/2006/relationships/slide" Target="/ppt/slides/slide3.xml" Id="Rb016acf7b78a4cae" /><Relationship Type="http://schemas.openxmlformats.org/officeDocument/2006/relationships/slide" Target="/ppt/slides/slide4.xml" Id="R074585b6336a4fce" /><Relationship Type="http://schemas.openxmlformats.org/officeDocument/2006/relationships/slide" Target="/ppt/slides/slide5.xml" Id="Re1d536c9b4d24f56" /><Relationship Type="http://schemas.openxmlformats.org/officeDocument/2006/relationships/slide" Target="/ppt/slides/slide6.xml" Id="R4567b1d4582d4474" /><Relationship Type="http://schemas.openxmlformats.org/officeDocument/2006/relationships/slide" Target="/ppt/slides/slide7.xml" Id="R66ac3e198b35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cc1944705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bf23c37f4707" /><Relationship Type="http://schemas.openxmlformats.org/officeDocument/2006/relationships/theme" Target="/ppt/slideMasters/theme/theme1.xml" Id="R72d90ac2b703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3bf23c37f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60daf9c62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ed0d85f4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ae72adec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fae96df3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0e009ef8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f9f95c7b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4c007cab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ATUM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Torød, Haugatingsgaten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