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f335ac9b2a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513a382084d63"/>
  </p:sldMasterIdLst>
  <p:sldIdLst>
    <p:sldId xmlns:r="http://schemas.openxmlformats.org/officeDocument/2006/relationships" id="256" r:id="Re6d3ce79e48040bf"/>
    <p:sldId xmlns:r="http://schemas.openxmlformats.org/officeDocument/2006/relationships" id="257" r:id="Re01ba51e2bd04fc7"/>
    <p:sldId xmlns:r="http://schemas.openxmlformats.org/officeDocument/2006/relationships" id="258" r:id="Rf3431a8056cb4c7d"/>
    <p:sldId xmlns:r="http://schemas.openxmlformats.org/officeDocument/2006/relationships" id="259" r:id="Rf140785ddc5e427f"/>
    <p:sldId xmlns:r="http://schemas.openxmlformats.org/officeDocument/2006/relationships" id="260" r:id="R76270a7220e94993"/>
    <p:sldId xmlns:r="http://schemas.openxmlformats.org/officeDocument/2006/relationships" id="261" r:id="Ra8554730cbec4c9b"/>
    <p:sldId xmlns:r="http://schemas.openxmlformats.org/officeDocument/2006/relationships" id="262" r:id="Rcd8b53187144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513a382084d63" /><Relationship Type="http://schemas.openxmlformats.org/officeDocument/2006/relationships/slide" Target="/ppt/slides/slide1.xml" Id="Re6d3ce79e48040bf" /><Relationship Type="http://schemas.openxmlformats.org/officeDocument/2006/relationships/slide" Target="/ppt/slides/slide2.xml" Id="Re01ba51e2bd04fc7" /><Relationship Type="http://schemas.openxmlformats.org/officeDocument/2006/relationships/slide" Target="/ppt/slides/slide3.xml" Id="Rf3431a8056cb4c7d" /><Relationship Type="http://schemas.openxmlformats.org/officeDocument/2006/relationships/slide" Target="/ppt/slides/slide4.xml" Id="Rf140785ddc5e427f" /><Relationship Type="http://schemas.openxmlformats.org/officeDocument/2006/relationships/slide" Target="/ppt/slides/slide5.xml" Id="R76270a7220e94993" /><Relationship Type="http://schemas.openxmlformats.org/officeDocument/2006/relationships/slide" Target="/ppt/slides/slide6.xml" Id="Ra8554730cbec4c9b" /><Relationship Type="http://schemas.openxmlformats.org/officeDocument/2006/relationships/slide" Target="/ppt/slides/slide7.xml" Id="Rcd8b53187144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19d0ec776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6d5a8c5ee414d" /><Relationship Type="http://schemas.openxmlformats.org/officeDocument/2006/relationships/theme" Target="/ppt/slideMasters/theme/theme1.xml" Id="R272fc396003e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6d5a8c5ee41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4520f3153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b5f54b02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bdd097b2f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1e5aeb8e4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151b2310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2826fb192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556c33b35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FACERE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33 077 069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36 364 669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HÅKON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Tøttaveien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915 354 416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FACERE AS</a:t>
            </a:r>
          </a:p>
        </p:txBody>
      </p:sp>
    </p:spTree>
  </p:cSld>
  <p:clrMapOvr>
    <a:masterClrMapping xmlns:a="http://schemas.openxmlformats.org/drawingml/2006/main"/>
  </p:clrMapOvr>
</p:sld>
</file>