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309bd53194d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afc8463cd4ead"/>
  </p:sldMasterIdLst>
  <p:sldIdLst>
    <p:sldId xmlns:r="http://schemas.openxmlformats.org/officeDocument/2006/relationships" id="256" r:id="R41434690e5434190"/>
    <p:sldId xmlns:r="http://schemas.openxmlformats.org/officeDocument/2006/relationships" id="257" r:id="R6504e0f4810748ac"/>
    <p:sldId xmlns:r="http://schemas.openxmlformats.org/officeDocument/2006/relationships" id="258" r:id="R96adc52f6b8b496c"/>
    <p:sldId xmlns:r="http://schemas.openxmlformats.org/officeDocument/2006/relationships" id="259" r:id="R62f2cdcccb48428b"/>
    <p:sldId xmlns:r="http://schemas.openxmlformats.org/officeDocument/2006/relationships" id="260" r:id="Rc5424068b97b4223"/>
    <p:sldId xmlns:r="http://schemas.openxmlformats.org/officeDocument/2006/relationships" id="261" r:id="R51c3738f015b43a5"/>
    <p:sldId xmlns:r="http://schemas.openxmlformats.org/officeDocument/2006/relationships" id="262" r:id="R37a69b3fd06547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afc8463cd4ead" /><Relationship Type="http://schemas.openxmlformats.org/officeDocument/2006/relationships/slide" Target="/ppt/slides/slide1.xml" Id="R41434690e5434190" /><Relationship Type="http://schemas.openxmlformats.org/officeDocument/2006/relationships/slide" Target="/ppt/slides/slide2.xml" Id="R6504e0f4810748ac" /><Relationship Type="http://schemas.openxmlformats.org/officeDocument/2006/relationships/slide" Target="/ppt/slides/slide3.xml" Id="R96adc52f6b8b496c" /><Relationship Type="http://schemas.openxmlformats.org/officeDocument/2006/relationships/slide" Target="/ppt/slides/slide4.xml" Id="R62f2cdcccb48428b" /><Relationship Type="http://schemas.openxmlformats.org/officeDocument/2006/relationships/slide" Target="/ppt/slides/slide5.xml" Id="Rc5424068b97b4223" /><Relationship Type="http://schemas.openxmlformats.org/officeDocument/2006/relationships/slide" Target="/ppt/slides/slide6.xml" Id="R51c3738f015b43a5" /><Relationship Type="http://schemas.openxmlformats.org/officeDocument/2006/relationships/slide" Target="/ppt/slides/slide7.xml" Id="R37a69b3fd06547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8ff20e6de4b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fe9a6e1564b28" /><Relationship Type="http://schemas.openxmlformats.org/officeDocument/2006/relationships/theme" Target="/ppt/slideMasters/theme/theme1.xml" Id="Rd9597a535e124d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fe9a6e156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48fc0cb4a42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0fd120b5d4f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cb323f37640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dd100fd62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c86c57077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9970cfa7449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645785d17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REKNES BYGGJEVARER 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 BYGGJEVARER 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REKNES BYGGJEVARER LL ble etablert [år] og holder til i Hosteland.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 BYGGJEVARER 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 BYGGJEVARER 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 BYGGJEVARER 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37 878 490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10 940 820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27 942 255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 BYGGJEVARER 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 EIENDOM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BIRKELAND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 BYGGJEVARER LL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Masfjordvegen 187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5986 Hosteland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firmapost@reknesbyggjevarer.no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www.mundus.no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915 354 424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 BYGGJEVARER LL</a:t>
            </a:r>
          </a:p>
        </p:txBody>
      </p:sp>
    </p:spTree>
  </p:cSld>
  <p:clrMapOvr>
    <a:masterClrMapping xmlns:a="http://schemas.openxmlformats.org/drawingml/2006/main"/>
  </p:clrMapOvr>
</p:sld>
</file>