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05b29803af47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ac59399ff147d1"/>
  </p:sldMasterIdLst>
  <p:sldIdLst>
    <p:sldId xmlns:r="http://schemas.openxmlformats.org/officeDocument/2006/relationships" id="256" r:id="Rb3286e102642413c"/>
    <p:sldId xmlns:r="http://schemas.openxmlformats.org/officeDocument/2006/relationships" id="257" r:id="R12963508be334381"/>
    <p:sldId xmlns:r="http://schemas.openxmlformats.org/officeDocument/2006/relationships" id="258" r:id="Rd0cca8ff3936409e"/>
    <p:sldId xmlns:r="http://schemas.openxmlformats.org/officeDocument/2006/relationships" id="259" r:id="R7ed6575526ff42f6"/>
    <p:sldId xmlns:r="http://schemas.openxmlformats.org/officeDocument/2006/relationships" id="260" r:id="Re6373bbfe8574fa3"/>
    <p:sldId xmlns:r="http://schemas.openxmlformats.org/officeDocument/2006/relationships" id="261" r:id="R8dbe6ada848143d1"/>
    <p:sldId xmlns:r="http://schemas.openxmlformats.org/officeDocument/2006/relationships" id="262" r:id="R33e5f28b93d246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c59399ff147d1" /><Relationship Type="http://schemas.openxmlformats.org/officeDocument/2006/relationships/slide" Target="/ppt/slides/slide1.xml" Id="Rb3286e102642413c" /><Relationship Type="http://schemas.openxmlformats.org/officeDocument/2006/relationships/slide" Target="/ppt/slides/slide2.xml" Id="R12963508be334381" /><Relationship Type="http://schemas.openxmlformats.org/officeDocument/2006/relationships/slide" Target="/ppt/slides/slide3.xml" Id="Rd0cca8ff3936409e" /><Relationship Type="http://schemas.openxmlformats.org/officeDocument/2006/relationships/slide" Target="/ppt/slides/slide4.xml" Id="R7ed6575526ff42f6" /><Relationship Type="http://schemas.openxmlformats.org/officeDocument/2006/relationships/slide" Target="/ppt/slides/slide5.xml" Id="Re6373bbfe8574fa3" /><Relationship Type="http://schemas.openxmlformats.org/officeDocument/2006/relationships/slide" Target="/ppt/slides/slide6.xml" Id="R8dbe6ada848143d1" /><Relationship Type="http://schemas.openxmlformats.org/officeDocument/2006/relationships/slide" Target="/ppt/slides/slide7.xml" Id="R33e5f28b93d246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6ade7ec3f43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3ab41ed4e4a07" /><Relationship Type="http://schemas.openxmlformats.org/officeDocument/2006/relationships/theme" Target="/ppt/slideMasters/theme/theme1.xml" Id="R8fa5a18dfbd04f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43ab41ed4e4a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fa26a2d8744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317990b4e45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6d869ad9c41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eb325ac7e44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aab911de449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07b9c695446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310d07a1440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REGNSKAP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7 621 788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1 993 305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1 795 900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5 987 526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BJELKE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Strøket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jb@qualityregnskap.no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915 368 670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REGNSKAP AS</a:t>
            </a:r>
          </a:p>
        </p:txBody>
      </p:sp>
    </p:spTree>
  </p:cSld>
  <p:clrMapOvr>
    <a:masterClrMapping xmlns:a="http://schemas.openxmlformats.org/drawingml/2006/main"/>
  </p:clrMapOvr>
</p:sld>
</file>