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7f99fb972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773fd38ba481e"/>
  </p:sldMasterIdLst>
  <p:sldIdLst>
    <p:sldId xmlns:r="http://schemas.openxmlformats.org/officeDocument/2006/relationships" id="256" r:id="R491fbd87ae83458a"/>
    <p:sldId xmlns:r="http://schemas.openxmlformats.org/officeDocument/2006/relationships" id="257" r:id="R74e041205505460a"/>
    <p:sldId xmlns:r="http://schemas.openxmlformats.org/officeDocument/2006/relationships" id="258" r:id="Rf5bb1a07154e4d0b"/>
    <p:sldId xmlns:r="http://schemas.openxmlformats.org/officeDocument/2006/relationships" id="259" r:id="Rf910e21814154df5"/>
    <p:sldId xmlns:r="http://schemas.openxmlformats.org/officeDocument/2006/relationships" id="260" r:id="Recf7a826413944c4"/>
    <p:sldId xmlns:r="http://schemas.openxmlformats.org/officeDocument/2006/relationships" id="261" r:id="Rb2d3e06938a74063"/>
    <p:sldId xmlns:r="http://schemas.openxmlformats.org/officeDocument/2006/relationships" id="262" r:id="Rd356424277aa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773fd38ba481e" /><Relationship Type="http://schemas.openxmlformats.org/officeDocument/2006/relationships/slide" Target="/ppt/slides/slide1.xml" Id="R491fbd87ae83458a" /><Relationship Type="http://schemas.openxmlformats.org/officeDocument/2006/relationships/slide" Target="/ppt/slides/slide2.xml" Id="R74e041205505460a" /><Relationship Type="http://schemas.openxmlformats.org/officeDocument/2006/relationships/slide" Target="/ppt/slides/slide3.xml" Id="Rf5bb1a07154e4d0b" /><Relationship Type="http://schemas.openxmlformats.org/officeDocument/2006/relationships/slide" Target="/ppt/slides/slide4.xml" Id="Rf910e21814154df5" /><Relationship Type="http://schemas.openxmlformats.org/officeDocument/2006/relationships/slide" Target="/ppt/slides/slide5.xml" Id="Recf7a826413944c4" /><Relationship Type="http://schemas.openxmlformats.org/officeDocument/2006/relationships/slide" Target="/ppt/slides/slide6.xml" Id="Rb2d3e06938a74063" /><Relationship Type="http://schemas.openxmlformats.org/officeDocument/2006/relationships/slide" Target="/ppt/slides/slide7.xml" Id="Rd356424277aa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83c69c924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9d9280f548e8" /><Relationship Type="http://schemas.openxmlformats.org/officeDocument/2006/relationships/theme" Target="/ppt/slideMasters/theme/theme1.xml" Id="R999849b68f34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b9d9280f5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86c77c05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d4e73347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12cde325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987d03ab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5221649c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56ac784e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c35a0c90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REPSTAD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REPSTAD ANLEGG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1 072 942 506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114 611 618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96 158 759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145 438 710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703 079 717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REPSTAD GRUPPEN AS  –  83,9 %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REPSTAD GRUPPEN AS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firmapost@repstad.no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www.repstad.no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REPSTAD ANLEGG AS</a:t>
            </a:r>
          </a:p>
        </p:txBody>
      </p:sp>
    </p:spTree>
  </p:cSld>
  <p:clrMapOvr>
    <a:masterClrMapping xmlns:a="http://schemas.openxmlformats.org/drawingml/2006/main"/>
  </p:clrMapOvr>
</p:sld>
</file>