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b72010dad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96855356ac4d01"/>
  </p:sldMasterIdLst>
  <p:sldIdLst>
    <p:sldId xmlns:r="http://schemas.openxmlformats.org/officeDocument/2006/relationships" id="256" r:id="R9d0052ef16414026"/>
    <p:sldId xmlns:r="http://schemas.openxmlformats.org/officeDocument/2006/relationships" id="257" r:id="R4e05874e7a724368"/>
    <p:sldId xmlns:r="http://schemas.openxmlformats.org/officeDocument/2006/relationships" id="258" r:id="R5e28d251b2d94002"/>
    <p:sldId xmlns:r="http://schemas.openxmlformats.org/officeDocument/2006/relationships" id="259" r:id="R8aae508314314ada"/>
    <p:sldId xmlns:r="http://schemas.openxmlformats.org/officeDocument/2006/relationships" id="260" r:id="R0e8b8715ac0a4812"/>
    <p:sldId xmlns:r="http://schemas.openxmlformats.org/officeDocument/2006/relationships" id="261" r:id="Rcf1192cb26af4e27"/>
    <p:sldId xmlns:r="http://schemas.openxmlformats.org/officeDocument/2006/relationships" id="262" r:id="Rffa9d87ca5a64f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6855356ac4d01" /><Relationship Type="http://schemas.openxmlformats.org/officeDocument/2006/relationships/slide" Target="/ppt/slides/slide1.xml" Id="R9d0052ef16414026" /><Relationship Type="http://schemas.openxmlformats.org/officeDocument/2006/relationships/slide" Target="/ppt/slides/slide2.xml" Id="R4e05874e7a724368" /><Relationship Type="http://schemas.openxmlformats.org/officeDocument/2006/relationships/slide" Target="/ppt/slides/slide3.xml" Id="R5e28d251b2d94002" /><Relationship Type="http://schemas.openxmlformats.org/officeDocument/2006/relationships/slide" Target="/ppt/slides/slide4.xml" Id="R8aae508314314ada" /><Relationship Type="http://schemas.openxmlformats.org/officeDocument/2006/relationships/slide" Target="/ppt/slides/slide5.xml" Id="R0e8b8715ac0a4812" /><Relationship Type="http://schemas.openxmlformats.org/officeDocument/2006/relationships/slide" Target="/ppt/slides/slide6.xml" Id="Rcf1192cb26af4e27" /><Relationship Type="http://schemas.openxmlformats.org/officeDocument/2006/relationships/slide" Target="/ppt/slides/slide7.xml" Id="Rffa9d87ca5a64f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0a7d411df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7b9b9b3c249ae" /><Relationship Type="http://schemas.openxmlformats.org/officeDocument/2006/relationships/theme" Target="/ppt/slideMasters/theme/theme1.xml" Id="R3566e647f91e44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17b9b9b3c2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d61c1e8584f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87ccde48b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a8e1ec8b7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5f51a98ff49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0990c32204b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3b7d379434b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015eff25643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J.M.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J.M. HOLDING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5 384 269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3 915 853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2 558 158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5 110 610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22 267 113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JOHANNES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Kristenbrøtvegen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915 378 625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J.M. HOLDING AS</a:t>
            </a:r>
          </a:p>
        </p:txBody>
      </p:sp>
    </p:spTree>
  </p:cSld>
  <p:clrMapOvr>
    <a:masterClrMapping xmlns:a="http://schemas.openxmlformats.org/drawingml/2006/main"/>
  </p:clrMapOvr>
</p:sld>
</file>