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3ed00d1b4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6f00cf8544055"/>
  </p:sldMasterIdLst>
  <p:sldIdLst>
    <p:sldId xmlns:r="http://schemas.openxmlformats.org/officeDocument/2006/relationships" id="256" r:id="R2a07280fd03643eb"/>
    <p:sldId xmlns:r="http://schemas.openxmlformats.org/officeDocument/2006/relationships" id="257" r:id="Rda0f09bb405a49f2"/>
    <p:sldId xmlns:r="http://schemas.openxmlformats.org/officeDocument/2006/relationships" id="258" r:id="R180e9f7e253348ef"/>
    <p:sldId xmlns:r="http://schemas.openxmlformats.org/officeDocument/2006/relationships" id="259" r:id="Rad1380ac7b8f42c8"/>
    <p:sldId xmlns:r="http://schemas.openxmlformats.org/officeDocument/2006/relationships" id="260" r:id="Rfe4135e4ca524475"/>
    <p:sldId xmlns:r="http://schemas.openxmlformats.org/officeDocument/2006/relationships" id="261" r:id="Rb05708420189498c"/>
    <p:sldId xmlns:r="http://schemas.openxmlformats.org/officeDocument/2006/relationships" id="262" r:id="R6b72fcfae17e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6f00cf8544055" /><Relationship Type="http://schemas.openxmlformats.org/officeDocument/2006/relationships/slide" Target="/ppt/slides/slide1.xml" Id="R2a07280fd03643eb" /><Relationship Type="http://schemas.openxmlformats.org/officeDocument/2006/relationships/slide" Target="/ppt/slides/slide2.xml" Id="Rda0f09bb405a49f2" /><Relationship Type="http://schemas.openxmlformats.org/officeDocument/2006/relationships/slide" Target="/ppt/slides/slide3.xml" Id="R180e9f7e253348ef" /><Relationship Type="http://schemas.openxmlformats.org/officeDocument/2006/relationships/slide" Target="/ppt/slides/slide4.xml" Id="Rad1380ac7b8f42c8" /><Relationship Type="http://schemas.openxmlformats.org/officeDocument/2006/relationships/slide" Target="/ppt/slides/slide5.xml" Id="Rfe4135e4ca524475" /><Relationship Type="http://schemas.openxmlformats.org/officeDocument/2006/relationships/slide" Target="/ppt/slides/slide6.xml" Id="Rb05708420189498c" /><Relationship Type="http://schemas.openxmlformats.org/officeDocument/2006/relationships/slide" Target="/ppt/slides/slide7.xml" Id="R6b72fcfae17e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ebdf30483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f0efa46c4cb1" /><Relationship Type="http://schemas.openxmlformats.org/officeDocument/2006/relationships/theme" Target="/ppt/slideMasters/theme/theme1.xml" Id="R42edeaf00537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ff0efa46c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79b3cd90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f2bc2971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030c86a0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9b9df652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0f14fe2c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8583c687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d44b5e26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FALLICO CLAUDIO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FALLICO STEFANO KNUT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LUMO AS</a:t>
            </a:r>
          </a:p>
        </p:txBody>
      </p:sp>
    </p:spTree>
  </p:cSld>
  <p:clrMapOvr>
    <a:masterClrMapping xmlns:a="http://schemas.openxmlformats.org/drawingml/2006/main"/>
  </p:clrMapOvr>
</p:sld>
</file>