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8000f80af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92cc4c2a4421e"/>
  </p:sldMasterIdLst>
  <p:sldIdLst>
    <p:sldId xmlns:r="http://schemas.openxmlformats.org/officeDocument/2006/relationships" id="256" r:id="R0c0f0565210b4288"/>
    <p:sldId xmlns:r="http://schemas.openxmlformats.org/officeDocument/2006/relationships" id="257" r:id="R7c911be98d3446ab"/>
    <p:sldId xmlns:r="http://schemas.openxmlformats.org/officeDocument/2006/relationships" id="258" r:id="R790a2b21e56e402e"/>
    <p:sldId xmlns:r="http://schemas.openxmlformats.org/officeDocument/2006/relationships" id="259" r:id="R7e4b9ff9a2fc41e8"/>
    <p:sldId xmlns:r="http://schemas.openxmlformats.org/officeDocument/2006/relationships" id="260" r:id="R3a6d99e0bac54b07"/>
    <p:sldId xmlns:r="http://schemas.openxmlformats.org/officeDocument/2006/relationships" id="261" r:id="R2bac24ca298f4877"/>
    <p:sldId xmlns:r="http://schemas.openxmlformats.org/officeDocument/2006/relationships" id="262" r:id="Rc7743437079b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92cc4c2a4421e" /><Relationship Type="http://schemas.openxmlformats.org/officeDocument/2006/relationships/slide" Target="/ppt/slides/slide1.xml" Id="R0c0f0565210b4288" /><Relationship Type="http://schemas.openxmlformats.org/officeDocument/2006/relationships/slide" Target="/ppt/slides/slide2.xml" Id="R7c911be98d3446ab" /><Relationship Type="http://schemas.openxmlformats.org/officeDocument/2006/relationships/slide" Target="/ppt/slides/slide3.xml" Id="R790a2b21e56e402e" /><Relationship Type="http://schemas.openxmlformats.org/officeDocument/2006/relationships/slide" Target="/ppt/slides/slide4.xml" Id="R7e4b9ff9a2fc41e8" /><Relationship Type="http://schemas.openxmlformats.org/officeDocument/2006/relationships/slide" Target="/ppt/slides/slide5.xml" Id="R3a6d99e0bac54b07" /><Relationship Type="http://schemas.openxmlformats.org/officeDocument/2006/relationships/slide" Target="/ppt/slides/slide6.xml" Id="R2bac24ca298f4877" /><Relationship Type="http://schemas.openxmlformats.org/officeDocument/2006/relationships/slide" Target="/ppt/slides/slide7.xml" Id="Rc7743437079b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e45641f5a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5bbdea564161" /><Relationship Type="http://schemas.openxmlformats.org/officeDocument/2006/relationships/theme" Target="/ppt/slideMasters/theme/theme1.xml" Id="Ra7ff0343de23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e5bbdea56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f704f62a3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b6347489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e295f9e7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b3fa3b7f6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16e733006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2795dfa3d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4970eddef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524 531 739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HENRIK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