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6dffa14b9e43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7176ea28af41c9"/>
  </p:sldMasterIdLst>
  <p:sldIdLst>
    <p:sldId xmlns:r="http://schemas.openxmlformats.org/officeDocument/2006/relationships" id="256" r:id="R0e73643386cb458f"/>
    <p:sldId xmlns:r="http://schemas.openxmlformats.org/officeDocument/2006/relationships" id="257" r:id="Refd02390b3ae486b"/>
    <p:sldId xmlns:r="http://schemas.openxmlformats.org/officeDocument/2006/relationships" id="258" r:id="R80b1392ddd694f55"/>
    <p:sldId xmlns:r="http://schemas.openxmlformats.org/officeDocument/2006/relationships" id="259" r:id="R017e02b871c74471"/>
    <p:sldId xmlns:r="http://schemas.openxmlformats.org/officeDocument/2006/relationships" id="260" r:id="R5f669252f51a481f"/>
    <p:sldId xmlns:r="http://schemas.openxmlformats.org/officeDocument/2006/relationships" id="261" r:id="R6ddb9a7456924e64"/>
    <p:sldId xmlns:r="http://schemas.openxmlformats.org/officeDocument/2006/relationships" id="262" r:id="R4137f349527d42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7176ea28af41c9" /><Relationship Type="http://schemas.openxmlformats.org/officeDocument/2006/relationships/slide" Target="/ppt/slides/slide1.xml" Id="R0e73643386cb458f" /><Relationship Type="http://schemas.openxmlformats.org/officeDocument/2006/relationships/slide" Target="/ppt/slides/slide2.xml" Id="Refd02390b3ae486b" /><Relationship Type="http://schemas.openxmlformats.org/officeDocument/2006/relationships/slide" Target="/ppt/slides/slide3.xml" Id="R80b1392ddd694f55" /><Relationship Type="http://schemas.openxmlformats.org/officeDocument/2006/relationships/slide" Target="/ppt/slides/slide4.xml" Id="R017e02b871c74471" /><Relationship Type="http://schemas.openxmlformats.org/officeDocument/2006/relationships/slide" Target="/ppt/slides/slide5.xml" Id="R5f669252f51a481f" /><Relationship Type="http://schemas.openxmlformats.org/officeDocument/2006/relationships/slide" Target="/ppt/slides/slide6.xml" Id="R6ddb9a7456924e64" /><Relationship Type="http://schemas.openxmlformats.org/officeDocument/2006/relationships/slide" Target="/ppt/slides/slide7.xml" Id="R4137f349527d42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724ce6bb8845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09c4407f54357" /><Relationship Type="http://schemas.openxmlformats.org/officeDocument/2006/relationships/theme" Target="/ppt/slideMasters/theme/theme1.xml" Id="R8939b92e1c3046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d09c4407f543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89a1d8f6b48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a361e19a742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c8f766cc244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f246d61d14b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c20c60c5f4b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60b0dc3364b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92fe1f28b4e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MATVAR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MATVAR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267 607 411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511 453 395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532 364 077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MATHIAS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STEIN MARIUS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915 379 443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