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1699b5b1849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b80eb969f48c0"/>
  </p:sldMasterIdLst>
  <p:sldIdLst>
    <p:sldId xmlns:r="http://schemas.openxmlformats.org/officeDocument/2006/relationships" id="256" r:id="R55aa2d5731d74bb8"/>
    <p:sldId xmlns:r="http://schemas.openxmlformats.org/officeDocument/2006/relationships" id="257" r:id="R3d2edfcc097c46a4"/>
    <p:sldId xmlns:r="http://schemas.openxmlformats.org/officeDocument/2006/relationships" id="258" r:id="R53edc29e937f4360"/>
    <p:sldId xmlns:r="http://schemas.openxmlformats.org/officeDocument/2006/relationships" id="259" r:id="Rade62237a25e4f08"/>
    <p:sldId xmlns:r="http://schemas.openxmlformats.org/officeDocument/2006/relationships" id="260" r:id="R71400c86859349de"/>
    <p:sldId xmlns:r="http://schemas.openxmlformats.org/officeDocument/2006/relationships" id="261" r:id="R55c2a2edcf58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b80eb969f48c0" /><Relationship Type="http://schemas.openxmlformats.org/officeDocument/2006/relationships/slide" Target="/ppt/slides/slide1.xml" Id="R55aa2d5731d74bb8" /><Relationship Type="http://schemas.openxmlformats.org/officeDocument/2006/relationships/slide" Target="/ppt/slides/slide2.xml" Id="R3d2edfcc097c46a4" /><Relationship Type="http://schemas.openxmlformats.org/officeDocument/2006/relationships/slide" Target="/ppt/slides/slide3.xml" Id="R53edc29e937f4360" /><Relationship Type="http://schemas.openxmlformats.org/officeDocument/2006/relationships/slide" Target="/ppt/slides/slide4.xml" Id="Rade62237a25e4f08" /><Relationship Type="http://schemas.openxmlformats.org/officeDocument/2006/relationships/slide" Target="/ppt/slides/slide5.xml" Id="R71400c86859349de" /><Relationship Type="http://schemas.openxmlformats.org/officeDocument/2006/relationships/slide" Target="/ppt/slides/slide6.xml" Id="R55c2a2edcf58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d730545fe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73e57e1964dad" /><Relationship Type="http://schemas.openxmlformats.org/officeDocument/2006/relationships/theme" Target="/ppt/slideMasters/theme/theme1.xml" Id="R2b9109213d72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73e57e1964d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5ce6dfc3f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1ffbce607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2adf39b7d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c0d4f5e3d46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44c3e434843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f4e848e8c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