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771385a49644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c5f6e2c0584cf7"/>
  </p:sldMasterIdLst>
  <p:sldIdLst>
    <p:sldId xmlns:r="http://schemas.openxmlformats.org/officeDocument/2006/relationships" id="256" r:id="R89bd1fb6280d4478"/>
    <p:sldId xmlns:r="http://schemas.openxmlformats.org/officeDocument/2006/relationships" id="257" r:id="Rb86c794e03e546db"/>
    <p:sldId xmlns:r="http://schemas.openxmlformats.org/officeDocument/2006/relationships" id="258" r:id="R2974cac2c2fe4e84"/>
    <p:sldId xmlns:r="http://schemas.openxmlformats.org/officeDocument/2006/relationships" id="259" r:id="Re520758a34054674"/>
    <p:sldId xmlns:r="http://schemas.openxmlformats.org/officeDocument/2006/relationships" id="260" r:id="Re9434749b53246a8"/>
    <p:sldId xmlns:r="http://schemas.openxmlformats.org/officeDocument/2006/relationships" id="261" r:id="Rb0902ca6abf54223"/>
    <p:sldId xmlns:r="http://schemas.openxmlformats.org/officeDocument/2006/relationships" id="262" r:id="R6cdfd4fab5e3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c5f6e2c0584cf7" /><Relationship Type="http://schemas.openxmlformats.org/officeDocument/2006/relationships/slide" Target="/ppt/slides/slide1.xml" Id="R89bd1fb6280d4478" /><Relationship Type="http://schemas.openxmlformats.org/officeDocument/2006/relationships/slide" Target="/ppt/slides/slide2.xml" Id="Rb86c794e03e546db" /><Relationship Type="http://schemas.openxmlformats.org/officeDocument/2006/relationships/slide" Target="/ppt/slides/slide3.xml" Id="R2974cac2c2fe4e84" /><Relationship Type="http://schemas.openxmlformats.org/officeDocument/2006/relationships/slide" Target="/ppt/slides/slide4.xml" Id="Re520758a34054674" /><Relationship Type="http://schemas.openxmlformats.org/officeDocument/2006/relationships/slide" Target="/ppt/slides/slide5.xml" Id="Re9434749b53246a8" /><Relationship Type="http://schemas.openxmlformats.org/officeDocument/2006/relationships/slide" Target="/ppt/slides/slide6.xml" Id="Rb0902ca6abf54223" /><Relationship Type="http://schemas.openxmlformats.org/officeDocument/2006/relationships/slide" Target="/ppt/slides/slide7.xml" Id="R6cdfd4fab5e3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92cd37d804b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ab50f2a834dd5" /><Relationship Type="http://schemas.openxmlformats.org/officeDocument/2006/relationships/theme" Target="/ppt/slideMasters/theme/theme1.xml" Id="Re395cc8a34ad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7ab50f2a834d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5703413a245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ea3fd11254c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1ab059e1a47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477d347f2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a5e99efbe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07ff8b59e4e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ac427c331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 ELIASSEN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 ELIASSEN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13 164 916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3 178 249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2 515 347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6 395 273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ELIASSEN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khe@eaudit.no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www.eaudit.no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915 380 875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 ELIASSEN AS</a:t>
            </a:r>
          </a:p>
        </p:txBody>
      </p:sp>
    </p:spTree>
  </p:cSld>
  <p:clrMapOvr>
    <a:masterClrMapping xmlns:a="http://schemas.openxmlformats.org/drawingml/2006/main"/>
  </p:clrMapOvr>
</p:sld>
</file>