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fc3478b14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83beb22c14c4e"/>
  </p:sldMasterIdLst>
  <p:sldIdLst>
    <p:sldId xmlns:r="http://schemas.openxmlformats.org/officeDocument/2006/relationships" id="256" r:id="R7de1323d33654193"/>
    <p:sldId xmlns:r="http://schemas.openxmlformats.org/officeDocument/2006/relationships" id="257" r:id="Race70be1e4bc4d4b"/>
    <p:sldId xmlns:r="http://schemas.openxmlformats.org/officeDocument/2006/relationships" id="258" r:id="R977025ed7dea4d89"/>
    <p:sldId xmlns:r="http://schemas.openxmlformats.org/officeDocument/2006/relationships" id="259" r:id="Rcf57ff2633be449b"/>
    <p:sldId xmlns:r="http://schemas.openxmlformats.org/officeDocument/2006/relationships" id="260" r:id="R28ee15266d9e48fa"/>
    <p:sldId xmlns:r="http://schemas.openxmlformats.org/officeDocument/2006/relationships" id="261" r:id="Radfeb6ef1fd443e9"/>
    <p:sldId xmlns:r="http://schemas.openxmlformats.org/officeDocument/2006/relationships" id="262" r:id="Re6ddac0e9fb8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83beb22c14c4e" /><Relationship Type="http://schemas.openxmlformats.org/officeDocument/2006/relationships/slide" Target="/ppt/slides/slide1.xml" Id="R7de1323d33654193" /><Relationship Type="http://schemas.openxmlformats.org/officeDocument/2006/relationships/slide" Target="/ppt/slides/slide2.xml" Id="Race70be1e4bc4d4b" /><Relationship Type="http://schemas.openxmlformats.org/officeDocument/2006/relationships/slide" Target="/ppt/slides/slide3.xml" Id="R977025ed7dea4d89" /><Relationship Type="http://schemas.openxmlformats.org/officeDocument/2006/relationships/slide" Target="/ppt/slides/slide4.xml" Id="Rcf57ff2633be449b" /><Relationship Type="http://schemas.openxmlformats.org/officeDocument/2006/relationships/slide" Target="/ppt/slides/slide5.xml" Id="R28ee15266d9e48fa" /><Relationship Type="http://schemas.openxmlformats.org/officeDocument/2006/relationships/slide" Target="/ppt/slides/slide6.xml" Id="Radfeb6ef1fd443e9" /><Relationship Type="http://schemas.openxmlformats.org/officeDocument/2006/relationships/slide" Target="/ppt/slides/slide7.xml" Id="Re6ddac0e9fb8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7e78b6bb6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021b87b974eca" /><Relationship Type="http://schemas.openxmlformats.org/officeDocument/2006/relationships/theme" Target="/ppt/slideMasters/theme/theme1.xml" Id="R55ef9e47aa5d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021b87b97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882d28d69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c38d747d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aebd4f0f3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a157a88fc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d13f8530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bd648a6c6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d887d3f9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GESTIMA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GESTIMA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3 539 144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SKÅRHAUG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GESTIMA AS</a:t>
            </a:r>
          </a:p>
        </p:txBody>
      </p:sp>
    </p:spTree>
  </p:cSld>
  <p:clrMapOvr>
    <a:masterClrMapping xmlns:a="http://schemas.openxmlformats.org/drawingml/2006/main"/>
  </p:clrMapOvr>
</p:sld>
</file>