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f74502a6a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0cca61831429f"/>
  </p:sldMasterIdLst>
  <p:sldIdLst>
    <p:sldId xmlns:r="http://schemas.openxmlformats.org/officeDocument/2006/relationships" id="256" r:id="R4872b1007b6d412f"/>
    <p:sldId xmlns:r="http://schemas.openxmlformats.org/officeDocument/2006/relationships" id="257" r:id="R5860a1b46abf46b8"/>
    <p:sldId xmlns:r="http://schemas.openxmlformats.org/officeDocument/2006/relationships" id="258" r:id="Rf676359e57864613"/>
    <p:sldId xmlns:r="http://schemas.openxmlformats.org/officeDocument/2006/relationships" id="259" r:id="R47ae231898c64ef0"/>
    <p:sldId xmlns:r="http://schemas.openxmlformats.org/officeDocument/2006/relationships" id="260" r:id="R43f86ab285694b69"/>
    <p:sldId xmlns:r="http://schemas.openxmlformats.org/officeDocument/2006/relationships" id="261" r:id="Re540a9a4bcd04737"/>
    <p:sldId xmlns:r="http://schemas.openxmlformats.org/officeDocument/2006/relationships" id="262" r:id="R92a7dc646a19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0cca61831429f" /><Relationship Type="http://schemas.openxmlformats.org/officeDocument/2006/relationships/slide" Target="/ppt/slides/slide1.xml" Id="R4872b1007b6d412f" /><Relationship Type="http://schemas.openxmlformats.org/officeDocument/2006/relationships/slide" Target="/ppt/slides/slide2.xml" Id="R5860a1b46abf46b8" /><Relationship Type="http://schemas.openxmlformats.org/officeDocument/2006/relationships/slide" Target="/ppt/slides/slide3.xml" Id="Rf676359e57864613" /><Relationship Type="http://schemas.openxmlformats.org/officeDocument/2006/relationships/slide" Target="/ppt/slides/slide4.xml" Id="R47ae231898c64ef0" /><Relationship Type="http://schemas.openxmlformats.org/officeDocument/2006/relationships/slide" Target="/ppt/slides/slide5.xml" Id="R43f86ab285694b69" /><Relationship Type="http://schemas.openxmlformats.org/officeDocument/2006/relationships/slide" Target="/ppt/slides/slide6.xml" Id="Re540a9a4bcd04737" /><Relationship Type="http://schemas.openxmlformats.org/officeDocument/2006/relationships/slide" Target="/ppt/slides/slide7.xml" Id="R92a7dc646a19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84d8102da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7a52c79f34748" /><Relationship Type="http://schemas.openxmlformats.org/officeDocument/2006/relationships/theme" Target="/ppt/slideMasters/theme/theme1.xml" Id="Rd2206626d842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7a52c79f3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8f08b94b2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c2898f19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fa2cbbf44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685909233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d3c84208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ddaef9e2a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a89d57f3a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RINGSIDE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82 014 764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KENNETH EUGEN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BENTE SYNNØVE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KIM EUGEN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TOM EVEN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Geitmyrsveien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firmapost@ringside.no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www.ringside.no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RINGSIDE AS</a:t>
            </a:r>
          </a:p>
        </p:txBody>
      </p:sp>
    </p:spTree>
  </p:cSld>
  <p:clrMapOvr>
    <a:masterClrMapping xmlns:a="http://schemas.openxmlformats.org/drawingml/2006/main"/>
  </p:clrMapOvr>
</p:sld>
</file>