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2f089cba6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31b535c024a53"/>
  </p:sldMasterIdLst>
  <p:sldIdLst>
    <p:sldId xmlns:r="http://schemas.openxmlformats.org/officeDocument/2006/relationships" id="256" r:id="R0215c4a04162493f"/>
    <p:sldId xmlns:r="http://schemas.openxmlformats.org/officeDocument/2006/relationships" id="257" r:id="Rf8ab8efbf11448e9"/>
    <p:sldId xmlns:r="http://schemas.openxmlformats.org/officeDocument/2006/relationships" id="258" r:id="R883f38b4322f4f3d"/>
    <p:sldId xmlns:r="http://schemas.openxmlformats.org/officeDocument/2006/relationships" id="259" r:id="Rfecbffa36e1d4096"/>
    <p:sldId xmlns:r="http://schemas.openxmlformats.org/officeDocument/2006/relationships" id="260" r:id="R228f18a9960a46ed"/>
    <p:sldId xmlns:r="http://schemas.openxmlformats.org/officeDocument/2006/relationships" id="261" r:id="Rbdc46ece1eb5443a"/>
    <p:sldId xmlns:r="http://schemas.openxmlformats.org/officeDocument/2006/relationships" id="262" r:id="Rf276d376f9e6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31b535c024a53" /><Relationship Type="http://schemas.openxmlformats.org/officeDocument/2006/relationships/slide" Target="/ppt/slides/slide1.xml" Id="R0215c4a04162493f" /><Relationship Type="http://schemas.openxmlformats.org/officeDocument/2006/relationships/slide" Target="/ppt/slides/slide2.xml" Id="Rf8ab8efbf11448e9" /><Relationship Type="http://schemas.openxmlformats.org/officeDocument/2006/relationships/slide" Target="/ppt/slides/slide3.xml" Id="R883f38b4322f4f3d" /><Relationship Type="http://schemas.openxmlformats.org/officeDocument/2006/relationships/slide" Target="/ppt/slides/slide4.xml" Id="Rfecbffa36e1d4096" /><Relationship Type="http://schemas.openxmlformats.org/officeDocument/2006/relationships/slide" Target="/ppt/slides/slide5.xml" Id="R228f18a9960a46ed" /><Relationship Type="http://schemas.openxmlformats.org/officeDocument/2006/relationships/slide" Target="/ppt/slides/slide6.xml" Id="Rbdc46ece1eb5443a" /><Relationship Type="http://schemas.openxmlformats.org/officeDocument/2006/relationships/slide" Target="/ppt/slides/slide7.xml" Id="Rf276d376f9e6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8f76f34f5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67e1a02147a5" /><Relationship Type="http://schemas.openxmlformats.org/officeDocument/2006/relationships/theme" Target="/ppt/slideMasters/theme/theme1.xml" Id="R3c70f3f3fba9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867e1a021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476d42eb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5ab9b92b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f27ad7ab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08f21e83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a22acf1b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b12276a4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22588fbb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KIESLER RØNNING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CHRISTIN WANG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915 411 630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