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ad544dcd4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e6c34880d43b4"/>
  </p:sldMasterIdLst>
  <p:sldIdLst>
    <p:sldId xmlns:r="http://schemas.openxmlformats.org/officeDocument/2006/relationships" id="256" r:id="R71acdde2c0b2404f"/>
    <p:sldId xmlns:r="http://schemas.openxmlformats.org/officeDocument/2006/relationships" id="257" r:id="R94dbfdfc642548ee"/>
    <p:sldId xmlns:r="http://schemas.openxmlformats.org/officeDocument/2006/relationships" id="258" r:id="R93631918b2324568"/>
    <p:sldId xmlns:r="http://schemas.openxmlformats.org/officeDocument/2006/relationships" id="259" r:id="Rd38d7444713e4e3a"/>
    <p:sldId xmlns:r="http://schemas.openxmlformats.org/officeDocument/2006/relationships" id="260" r:id="Rc0b70d6a846848cb"/>
    <p:sldId xmlns:r="http://schemas.openxmlformats.org/officeDocument/2006/relationships" id="261" r:id="R06cf57d8746c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e6c34880d43b4" /><Relationship Type="http://schemas.openxmlformats.org/officeDocument/2006/relationships/slide" Target="/ppt/slides/slide1.xml" Id="R71acdde2c0b2404f" /><Relationship Type="http://schemas.openxmlformats.org/officeDocument/2006/relationships/slide" Target="/ppt/slides/slide2.xml" Id="R94dbfdfc642548ee" /><Relationship Type="http://schemas.openxmlformats.org/officeDocument/2006/relationships/slide" Target="/ppt/slides/slide3.xml" Id="R93631918b2324568" /><Relationship Type="http://schemas.openxmlformats.org/officeDocument/2006/relationships/slide" Target="/ppt/slides/slide4.xml" Id="Rd38d7444713e4e3a" /><Relationship Type="http://schemas.openxmlformats.org/officeDocument/2006/relationships/slide" Target="/ppt/slides/slide5.xml" Id="Rc0b70d6a846848cb" /><Relationship Type="http://schemas.openxmlformats.org/officeDocument/2006/relationships/slide" Target="/ppt/slides/slide6.xml" Id="R06cf57d8746c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6404d7c70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6d46c8b424e09" /><Relationship Type="http://schemas.openxmlformats.org/officeDocument/2006/relationships/theme" Target="/ppt/slideMasters/theme/theme1.xml" Id="Ra189a6f7126e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6d46c8b42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64d983100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14b8e4ce6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4d920e19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fd60efb0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e8b013c7f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8d3e4cd6c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RISSA KRAFTLAG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124 358 278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118 431 064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211 134 657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post@rissakraftlag.no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www.rissakraftlag.no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915 420 400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